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4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91" autoAdjust="0"/>
  </p:normalViewPr>
  <p:slideViewPr>
    <p:cSldViewPr snapToGrid="0">
      <p:cViewPr varScale="1">
        <p:scale>
          <a:sx n="66" d="100"/>
          <a:sy n="66" d="100"/>
        </p:scale>
        <p:origin x="4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26" d="100"/>
          <a:sy n="26" d="100"/>
        </p:scale>
        <p:origin x="3970" y="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34a5bf19aedd71b" providerId="LiveId" clId="{E02D7391-0549-4FB2-909B-FEE953EBD28D}"/>
    <pc:docChg chg="undo redo custSel addSld delSld modSld sldOrd modMainMaster">
      <pc:chgData name="" userId="434a5bf19aedd71b" providerId="LiveId" clId="{E02D7391-0549-4FB2-909B-FEE953EBD28D}" dt="2018-02-27T11:13:50.916" v="2390" actId="1076"/>
      <pc:docMkLst>
        <pc:docMk/>
      </pc:docMkLst>
      <pc:sldChg chg="modSp add modTransition">
        <pc:chgData name="" userId="434a5bf19aedd71b" providerId="LiveId" clId="{E02D7391-0549-4FB2-909B-FEE953EBD28D}" dt="2018-02-26T10:40:09.518" v="2085"/>
        <pc:sldMkLst>
          <pc:docMk/>
          <pc:sldMk cId="2027322027" sldId="256"/>
        </pc:sldMkLst>
        <pc:spChg chg="mod">
          <ac:chgData name="" userId="434a5bf19aedd71b" providerId="LiveId" clId="{E02D7391-0549-4FB2-909B-FEE953EBD28D}" dt="2018-02-26T10:39:44.252" v="2084" actId="403"/>
          <ac:spMkLst>
            <pc:docMk/>
            <pc:sldMk cId="2027322027" sldId="256"/>
            <ac:spMk id="2" creationId="{C187DC65-CB24-4F9C-B84D-725B5C5268F2}"/>
          </ac:spMkLst>
        </pc:spChg>
        <pc:spChg chg="mod">
          <ac:chgData name="" userId="434a5bf19aedd71b" providerId="LiveId" clId="{E02D7391-0549-4FB2-909B-FEE953EBD28D}" dt="2018-02-24T07:41:09.474" v="2" actId="14100"/>
          <ac:spMkLst>
            <pc:docMk/>
            <pc:sldMk cId="2027322027" sldId="256"/>
            <ac:spMk id="3" creationId="{676C9348-8FBD-4EFB-9CAF-EB3ADE8FDD78}"/>
          </ac:spMkLst>
        </pc:spChg>
      </pc:sldChg>
      <pc:sldChg chg="addSp delSp modSp add modTransition">
        <pc:chgData name="" userId="434a5bf19aedd71b" providerId="LiveId" clId="{E02D7391-0549-4FB2-909B-FEE953EBD28D}" dt="2018-02-26T10:40:09.518" v="2085"/>
        <pc:sldMkLst>
          <pc:docMk/>
          <pc:sldMk cId="2832067998" sldId="257"/>
        </pc:sldMkLst>
        <pc:spChg chg="del">
          <ac:chgData name="" userId="434a5bf19aedd71b" providerId="LiveId" clId="{E02D7391-0549-4FB2-909B-FEE953EBD28D}" dt="2018-02-24T07:49:55.501" v="4" actId="478"/>
          <ac:spMkLst>
            <pc:docMk/>
            <pc:sldMk cId="2832067998" sldId="257"/>
            <ac:spMk id="2" creationId="{BB40F033-E681-4446-ABA0-A365A6652E4E}"/>
          </ac:spMkLst>
        </pc:spChg>
        <pc:spChg chg="del">
          <ac:chgData name="" userId="434a5bf19aedd71b" providerId="LiveId" clId="{E02D7391-0549-4FB2-909B-FEE953EBD28D}" dt="2018-02-24T07:50:05.230" v="5" actId="478"/>
          <ac:spMkLst>
            <pc:docMk/>
            <pc:sldMk cId="2832067998" sldId="257"/>
            <ac:spMk id="3" creationId="{391E7D08-C6B1-4C08-82EB-3EDA50554F93}"/>
          </ac:spMkLst>
        </pc:spChg>
        <pc:spChg chg="add mod">
          <ac:chgData name="" userId="434a5bf19aedd71b" providerId="LiveId" clId="{E02D7391-0549-4FB2-909B-FEE953EBD28D}" dt="2018-02-24T07:51:48.262" v="22" actId="1076"/>
          <ac:spMkLst>
            <pc:docMk/>
            <pc:sldMk cId="2832067998" sldId="257"/>
            <ac:spMk id="4" creationId="{1ED945E2-6EEE-44B9-B086-3B2E066C453C}"/>
          </ac:spMkLst>
        </pc:spChg>
        <pc:spChg chg="add mod">
          <ac:chgData name="" userId="434a5bf19aedd71b" providerId="LiveId" clId="{E02D7391-0549-4FB2-909B-FEE953EBD28D}" dt="2018-02-24T07:50:43.268" v="12" actId="255"/>
          <ac:spMkLst>
            <pc:docMk/>
            <pc:sldMk cId="2832067998" sldId="257"/>
            <ac:spMk id="5" creationId="{B7E23C57-DD68-4C31-8729-90D9D4026675}"/>
          </ac:spMkLst>
        </pc:spChg>
        <pc:spChg chg="add del">
          <ac:chgData name="" userId="434a5bf19aedd71b" providerId="LiveId" clId="{E02D7391-0549-4FB2-909B-FEE953EBD28D}" dt="2018-02-24T07:51:57.398" v="24" actId="14100"/>
          <ac:spMkLst>
            <pc:docMk/>
            <pc:sldMk cId="2832067998" sldId="257"/>
            <ac:spMk id="6" creationId="{AA59AC69-2D90-4594-9FC7-892972E2F155}"/>
          </ac:spMkLst>
        </pc:spChg>
        <pc:spChg chg="add del mod">
          <ac:chgData name="" userId="434a5bf19aedd71b" providerId="LiveId" clId="{E02D7391-0549-4FB2-909B-FEE953EBD28D}" dt="2018-02-24T07:52:41.209" v="30" actId="14100"/>
          <ac:spMkLst>
            <pc:docMk/>
            <pc:sldMk cId="2832067998" sldId="257"/>
            <ac:spMk id="9" creationId="{B9E0A3EB-84F3-4DBC-ACDC-89FC2D6F3771}"/>
          </ac:spMkLst>
        </pc:spChg>
        <pc:spChg chg="add mod">
          <ac:chgData name="" userId="434a5bf19aedd71b" providerId="LiveId" clId="{E02D7391-0549-4FB2-909B-FEE953EBD28D}" dt="2018-02-24T08:02:13.376" v="110" actId="1076"/>
          <ac:spMkLst>
            <pc:docMk/>
            <pc:sldMk cId="2832067998" sldId="257"/>
            <ac:spMk id="10" creationId="{F7AA863B-CD51-429E-87E4-AC643D06BB38}"/>
          </ac:spMkLst>
        </pc:spChg>
        <pc:spChg chg="add mod">
          <ac:chgData name="" userId="434a5bf19aedd71b" providerId="LiveId" clId="{E02D7391-0549-4FB2-909B-FEE953EBD28D}" dt="2018-02-24T08:02:21.277" v="153" actId="1037"/>
          <ac:spMkLst>
            <pc:docMk/>
            <pc:sldMk cId="2832067998" sldId="257"/>
            <ac:spMk id="11" creationId="{6FAEBABE-1468-4EEE-B11E-D7AA2EA16E23}"/>
          </ac:spMkLst>
        </pc:spChg>
        <pc:picChg chg="add mod">
          <ac:chgData name="" userId="434a5bf19aedd71b" providerId="LiveId" clId="{E02D7391-0549-4FB2-909B-FEE953EBD28D}" dt="2018-02-26T09:14:03.032" v="2016" actId="14100"/>
          <ac:picMkLst>
            <pc:docMk/>
            <pc:sldMk cId="2832067998" sldId="257"/>
            <ac:picMk id="3" creationId="{40CC118F-8FB5-4A84-A024-EB49F6800340}"/>
          </ac:picMkLst>
        </pc:picChg>
        <pc:picChg chg="add del mod">
          <ac:chgData name="" userId="434a5bf19aedd71b" providerId="LiveId" clId="{E02D7391-0549-4FB2-909B-FEE953EBD28D}" dt="2018-02-26T09:13:35.066" v="2009" actId="478"/>
          <ac:picMkLst>
            <pc:docMk/>
            <pc:sldMk cId="2832067998" sldId="257"/>
            <ac:picMk id="8" creationId="{DD74CB4D-A51E-4C7B-8A67-4FD052CB6352}"/>
          </ac:picMkLst>
        </pc:picChg>
        <pc:picChg chg="add mod">
          <ac:chgData name="" userId="434a5bf19aedd71b" providerId="LiveId" clId="{E02D7391-0549-4FB2-909B-FEE953EBD28D}" dt="2018-02-24T08:02:11.344" v="109" actId="1076"/>
          <ac:picMkLst>
            <pc:docMk/>
            <pc:sldMk cId="2832067998" sldId="257"/>
            <ac:picMk id="1026" creationId="{80092748-0A5C-4B5E-A17F-2FB4E7C5B628}"/>
          </ac:picMkLst>
        </pc:picChg>
        <pc:picChg chg="add mod">
          <ac:chgData name="" userId="434a5bf19aedd71b" providerId="LiveId" clId="{E02D7391-0549-4FB2-909B-FEE953EBD28D}" dt="2018-02-24T08:02:24.950" v="159" actId="1035"/>
          <ac:picMkLst>
            <pc:docMk/>
            <pc:sldMk cId="2832067998" sldId="257"/>
            <ac:picMk id="1028" creationId="{1D6D7EB2-862A-4906-B05D-C6B6CD0E2529}"/>
          </ac:picMkLst>
        </pc:picChg>
      </pc:sldChg>
      <pc:sldChg chg="addSp delSp modSp add mod modTransition setBg addAnim delAnim modAnim">
        <pc:chgData name="" userId="434a5bf19aedd71b" providerId="LiveId" clId="{E02D7391-0549-4FB2-909B-FEE953EBD28D}" dt="2018-02-26T10:40:09.518" v="2085"/>
        <pc:sldMkLst>
          <pc:docMk/>
          <pc:sldMk cId="1728945813" sldId="258"/>
        </pc:sldMkLst>
        <pc:spChg chg="mod">
          <ac:chgData name="" userId="434a5bf19aedd71b" providerId="LiveId" clId="{E02D7391-0549-4FB2-909B-FEE953EBD28D}" dt="2018-02-24T08:12:51.685" v="442" actId="122"/>
          <ac:spMkLst>
            <pc:docMk/>
            <pc:sldMk cId="1728945813" sldId="258"/>
            <ac:spMk id="2" creationId="{EF4DDE1C-CB29-449B-A30A-073BBCBB7A35}"/>
          </ac:spMkLst>
        </pc:spChg>
        <pc:spChg chg="mod">
          <ac:chgData name="" userId="434a5bf19aedd71b" providerId="LiveId" clId="{E02D7391-0549-4FB2-909B-FEE953EBD28D}" dt="2018-02-24T08:12:21.040" v="440" actId="1076"/>
          <ac:spMkLst>
            <pc:docMk/>
            <pc:sldMk cId="1728945813" sldId="258"/>
            <ac:spMk id="3" creationId="{72D4D863-CF89-4513-8CB2-58F9664F7BC9}"/>
          </ac:spMkLst>
        </pc:spChg>
        <pc:spChg chg="add del mod">
          <ac:chgData name="" userId="434a5bf19aedd71b" providerId="LiveId" clId="{E02D7391-0549-4FB2-909B-FEE953EBD28D}" dt="2018-02-24T08:10:53.191" v="429" actId="14100"/>
          <ac:spMkLst>
            <pc:docMk/>
            <pc:sldMk cId="1728945813" sldId="258"/>
            <ac:spMk id="4" creationId="{97DD3E7F-5AE5-46EC-93A8-318DBC7C6B26}"/>
          </ac:spMkLst>
        </pc:spChg>
        <pc:cxnChg chg="add">
          <ac:chgData name="" userId="434a5bf19aedd71b" providerId="LiveId" clId="{E02D7391-0549-4FB2-909B-FEE953EBD28D}" dt="2018-02-24T08:11:41.681" v="433" actId="26606"/>
          <ac:cxnSpMkLst>
            <pc:docMk/>
            <pc:sldMk cId="1728945813" sldId="258"/>
            <ac:cxnSpMk id="8" creationId="{21FCCE20-1E4F-44FF-87B4-379D391A2D12}"/>
          </ac:cxnSpMkLst>
        </pc:cxnChg>
      </pc:sldChg>
      <pc:sldChg chg="addSp delSp modSp add modTransition delAnim modAnim">
        <pc:chgData name="" userId="434a5bf19aedd71b" providerId="LiveId" clId="{E02D7391-0549-4FB2-909B-FEE953EBD28D}" dt="2018-02-26T10:40:09.518" v="2085"/>
        <pc:sldMkLst>
          <pc:docMk/>
          <pc:sldMk cId="2691864715" sldId="259"/>
        </pc:sldMkLst>
        <pc:spChg chg="mod">
          <ac:chgData name="" userId="434a5bf19aedd71b" providerId="LiveId" clId="{E02D7391-0549-4FB2-909B-FEE953EBD28D}" dt="2018-02-24T08:13:22.453" v="455" actId="14100"/>
          <ac:spMkLst>
            <pc:docMk/>
            <pc:sldMk cId="2691864715" sldId="259"/>
            <ac:spMk id="2" creationId="{F9BD2776-B40E-47E3-B8FC-946F1349F332}"/>
          </ac:spMkLst>
        </pc:spChg>
        <pc:spChg chg="mod">
          <ac:chgData name="" userId="434a5bf19aedd71b" providerId="LiveId" clId="{E02D7391-0549-4FB2-909B-FEE953EBD28D}" dt="2018-02-24T08:38:36.735" v="674" actId="27636"/>
          <ac:spMkLst>
            <pc:docMk/>
            <pc:sldMk cId="2691864715" sldId="259"/>
            <ac:spMk id="3" creationId="{8648359D-314B-4EA3-AB26-1A1A3A9EB8F0}"/>
          </ac:spMkLst>
        </pc:spChg>
        <pc:spChg chg="add mod">
          <ac:chgData name="" userId="434a5bf19aedd71b" providerId="LiveId" clId="{E02D7391-0549-4FB2-909B-FEE953EBD28D}" dt="2018-02-24T08:38:13.003" v="660" actId="14100"/>
          <ac:spMkLst>
            <pc:docMk/>
            <pc:sldMk cId="2691864715" sldId="259"/>
            <ac:spMk id="6" creationId="{E4E5A128-2509-417F-842F-FC9D2A53CD21}"/>
          </ac:spMkLst>
        </pc:spChg>
        <pc:spChg chg="add del mod">
          <ac:chgData name="" userId="434a5bf19aedd71b" providerId="LiveId" clId="{E02D7391-0549-4FB2-909B-FEE953EBD28D}" dt="2018-02-24T08:28:41.837" v="554" actId="478"/>
          <ac:spMkLst>
            <pc:docMk/>
            <pc:sldMk cId="2691864715" sldId="259"/>
            <ac:spMk id="7" creationId="{0E2CE48B-38C0-4F30-8B21-107F90954EAD}"/>
          </ac:spMkLst>
        </pc:spChg>
        <pc:spChg chg="add del">
          <ac:chgData name="" userId="434a5bf19aedd71b" providerId="LiveId" clId="{E02D7391-0549-4FB2-909B-FEE953EBD28D}" dt="2018-02-24T08:28:58.237" v="556" actId="14100"/>
          <ac:spMkLst>
            <pc:docMk/>
            <pc:sldMk cId="2691864715" sldId="259"/>
            <ac:spMk id="8" creationId="{0E66514B-2E1A-44A2-88DE-00B51DED13F6}"/>
          </ac:spMkLst>
        </pc:spChg>
        <pc:spChg chg="add mod">
          <ac:chgData name="" userId="434a5bf19aedd71b" providerId="LiveId" clId="{E02D7391-0549-4FB2-909B-FEE953EBD28D}" dt="2018-02-24T08:38:46.955" v="677" actId="27636"/>
          <ac:spMkLst>
            <pc:docMk/>
            <pc:sldMk cId="2691864715" sldId="259"/>
            <ac:spMk id="10" creationId="{75D9B4F6-5AEB-4786-9FFF-EA2F2E865A58}"/>
          </ac:spMkLst>
        </pc:spChg>
        <pc:picChg chg="add mod">
          <ac:chgData name="" userId="434a5bf19aedd71b" providerId="LiveId" clId="{E02D7391-0549-4FB2-909B-FEE953EBD28D}" dt="2018-02-24T08:20:57.783" v="475" actId="1076"/>
          <ac:picMkLst>
            <pc:docMk/>
            <pc:sldMk cId="2691864715" sldId="259"/>
            <ac:picMk id="2050" creationId="{402E5CFA-9334-4F7E-AA52-B2FEC94FAB47}"/>
          </ac:picMkLst>
        </pc:picChg>
        <pc:picChg chg="add del">
          <ac:chgData name="" userId="434a5bf19aedd71b" providerId="LiveId" clId="{E02D7391-0549-4FB2-909B-FEE953EBD28D}" dt="2018-02-24T08:21:29.551" v="477" actId="14100"/>
          <ac:picMkLst>
            <pc:docMk/>
            <pc:sldMk cId="2691864715" sldId="259"/>
            <ac:picMk id="2052" creationId="{9A6F6E53-A994-4A71-8337-97D784DF56F0}"/>
          </ac:picMkLst>
        </pc:picChg>
        <pc:picChg chg="add del mod">
          <ac:chgData name="" userId="434a5bf19aedd71b" providerId="LiveId" clId="{E02D7391-0549-4FB2-909B-FEE953EBD28D}" dt="2018-02-24T08:28:32.794" v="550" actId="478"/>
          <ac:picMkLst>
            <pc:docMk/>
            <pc:sldMk cId="2691864715" sldId="259"/>
            <ac:picMk id="2054" creationId="{FCE32A57-70E5-4AB3-A6A3-2DF062387308}"/>
          </ac:picMkLst>
        </pc:picChg>
        <pc:picChg chg="add mod">
          <ac:chgData name="" userId="434a5bf19aedd71b" providerId="LiveId" clId="{E02D7391-0549-4FB2-909B-FEE953EBD28D}" dt="2018-02-24T08:29:37.694" v="560" actId="1076"/>
          <ac:picMkLst>
            <pc:docMk/>
            <pc:sldMk cId="2691864715" sldId="259"/>
            <ac:picMk id="2060" creationId="{0A127686-88CF-4AF7-8E5C-DCC353837B48}"/>
          </ac:picMkLst>
        </pc:picChg>
        <pc:picChg chg="add mod">
          <ac:chgData name="" userId="434a5bf19aedd71b" providerId="LiveId" clId="{E02D7391-0549-4FB2-909B-FEE953EBD28D}" dt="2018-02-24T08:31:11.298" v="567" actId="1076"/>
          <ac:picMkLst>
            <pc:docMk/>
            <pc:sldMk cId="2691864715" sldId="259"/>
            <ac:picMk id="2062" creationId="{6C379C62-AD31-4A93-99ED-6773262734E9}"/>
          </ac:picMkLst>
        </pc:picChg>
        <pc:picChg chg="add mod">
          <ac:chgData name="" userId="434a5bf19aedd71b" providerId="LiveId" clId="{E02D7391-0549-4FB2-909B-FEE953EBD28D}" dt="2018-02-24T08:31:49.462" v="573" actId="1076"/>
          <ac:picMkLst>
            <pc:docMk/>
            <pc:sldMk cId="2691864715" sldId="259"/>
            <ac:picMk id="2064" creationId="{AECEB28B-5CCA-4BA2-A90B-C7F636021575}"/>
          </ac:picMkLst>
        </pc:picChg>
        <pc:picChg chg="add mod">
          <ac:chgData name="" userId="434a5bf19aedd71b" providerId="LiveId" clId="{E02D7391-0549-4FB2-909B-FEE953EBD28D}" dt="2018-02-24T08:32:47.801" v="581" actId="14100"/>
          <ac:picMkLst>
            <pc:docMk/>
            <pc:sldMk cId="2691864715" sldId="259"/>
            <ac:picMk id="2066" creationId="{5CD72638-DF8F-4B44-BF58-0C67389717B3}"/>
          </ac:picMkLst>
        </pc:picChg>
        <pc:picChg chg="add mod">
          <ac:chgData name="" userId="434a5bf19aedd71b" providerId="LiveId" clId="{E02D7391-0549-4FB2-909B-FEE953EBD28D}" dt="2018-02-24T08:35:06.584" v="613" actId="1076"/>
          <ac:picMkLst>
            <pc:docMk/>
            <pc:sldMk cId="2691864715" sldId="259"/>
            <ac:picMk id="2068" creationId="{90D9FC7E-69E2-47A7-B101-54D550010168}"/>
          </ac:picMkLst>
        </pc:picChg>
        <pc:picChg chg="add mod">
          <ac:chgData name="" userId="434a5bf19aedd71b" providerId="LiveId" clId="{E02D7391-0549-4FB2-909B-FEE953EBD28D}" dt="2018-02-24T08:35:54.489" v="620" actId="1076"/>
          <ac:picMkLst>
            <pc:docMk/>
            <pc:sldMk cId="2691864715" sldId="259"/>
            <ac:picMk id="2070" creationId="{760B6220-B479-44A2-96BC-7CC75FED9999}"/>
          </ac:picMkLst>
        </pc:picChg>
        <pc:picChg chg="add mod">
          <ac:chgData name="" userId="434a5bf19aedd71b" providerId="LiveId" clId="{E02D7391-0549-4FB2-909B-FEE953EBD28D}" dt="2018-02-24T08:36:23.164" v="625" actId="1076"/>
          <ac:picMkLst>
            <pc:docMk/>
            <pc:sldMk cId="2691864715" sldId="259"/>
            <ac:picMk id="2072" creationId="{B903B26F-4AB7-47F5-953A-DAAC668363CF}"/>
          </ac:picMkLst>
        </pc:picChg>
        <pc:cxnChg chg="add mod">
          <ac:chgData name="" userId="434a5bf19aedd71b" providerId="LiveId" clId="{E02D7391-0549-4FB2-909B-FEE953EBD28D}" dt="2018-02-24T08:23:01.824" v="525" actId="1076"/>
          <ac:cxnSpMkLst>
            <pc:docMk/>
            <pc:sldMk cId="2691864715" sldId="259"/>
            <ac:cxnSpMk id="5" creationId="{E22E9664-89B0-4EF9-B400-7FEDFB30B15E}"/>
          </ac:cxnSpMkLst>
        </pc:cxnChg>
        <pc:cxnChg chg="add mod">
          <ac:chgData name="" userId="434a5bf19aedd71b" providerId="LiveId" clId="{E02D7391-0549-4FB2-909B-FEE953EBD28D}" dt="2018-02-24T08:33:02.303" v="607" actId="1037"/>
          <ac:cxnSpMkLst>
            <pc:docMk/>
            <pc:sldMk cId="2691864715" sldId="259"/>
            <ac:cxnSpMk id="9" creationId="{5C7FF042-5D85-4820-B659-811D2F7E9F2F}"/>
          </ac:cxnSpMkLst>
        </pc:cxnChg>
      </pc:sldChg>
      <pc:sldChg chg="modSp add modTransition modAnim">
        <pc:chgData name="" userId="434a5bf19aedd71b" providerId="LiveId" clId="{E02D7391-0549-4FB2-909B-FEE953EBD28D}" dt="2018-02-26T10:40:09.518" v="2085"/>
        <pc:sldMkLst>
          <pc:docMk/>
          <pc:sldMk cId="3519373739" sldId="260"/>
        </pc:sldMkLst>
        <pc:spChg chg="mod">
          <ac:chgData name="" userId="434a5bf19aedd71b" providerId="LiveId" clId="{E02D7391-0549-4FB2-909B-FEE953EBD28D}" dt="2018-02-24T08:39:31.836" v="683" actId="14100"/>
          <ac:spMkLst>
            <pc:docMk/>
            <pc:sldMk cId="3519373739" sldId="260"/>
            <ac:spMk id="2" creationId="{E1718B0E-8AFB-4BC7-8704-BB507D658AB1}"/>
          </ac:spMkLst>
        </pc:spChg>
        <pc:spChg chg="mod">
          <ac:chgData name="" userId="434a5bf19aedd71b" providerId="LiveId" clId="{E02D7391-0549-4FB2-909B-FEE953EBD28D}" dt="2018-02-24T08:46:21.815" v="714" actId="20577"/>
          <ac:spMkLst>
            <pc:docMk/>
            <pc:sldMk cId="3519373739" sldId="260"/>
            <ac:spMk id="3" creationId="{7DCB6EAC-FBCF-41B8-BCBD-AB92CA22BCD5}"/>
          </ac:spMkLst>
        </pc:spChg>
      </pc:sldChg>
      <pc:sldChg chg="modSp add modTransition modAnim modNotesTx">
        <pc:chgData name="" userId="434a5bf19aedd71b" providerId="LiveId" clId="{E02D7391-0549-4FB2-909B-FEE953EBD28D}" dt="2018-02-27T10:57:46.479" v="2151"/>
        <pc:sldMkLst>
          <pc:docMk/>
          <pc:sldMk cId="2085235313" sldId="261"/>
        </pc:sldMkLst>
        <pc:spChg chg="mod">
          <ac:chgData name="" userId="434a5bf19aedd71b" providerId="LiveId" clId="{E02D7391-0549-4FB2-909B-FEE953EBD28D}" dt="2018-02-24T08:46:50.716" v="720" actId="14100"/>
          <ac:spMkLst>
            <pc:docMk/>
            <pc:sldMk cId="2085235313" sldId="261"/>
            <ac:spMk id="2" creationId="{2A69AB0A-4571-42CB-BE05-B1161ED1D784}"/>
          </ac:spMkLst>
        </pc:spChg>
        <pc:spChg chg="mod">
          <ac:chgData name="" userId="434a5bf19aedd71b" providerId="LiveId" clId="{E02D7391-0549-4FB2-909B-FEE953EBD28D}" dt="2018-02-27T10:54:36.891" v="2108"/>
          <ac:spMkLst>
            <pc:docMk/>
            <pc:sldMk cId="2085235313" sldId="261"/>
            <ac:spMk id="3" creationId="{D80BC7D8-3D7D-4B41-8763-C5A047F00079}"/>
          </ac:spMkLst>
        </pc:spChg>
      </pc:sldChg>
      <pc:sldChg chg="addSp delSp modSp add modTransition modAnim">
        <pc:chgData name="" userId="434a5bf19aedd71b" providerId="LiveId" clId="{E02D7391-0549-4FB2-909B-FEE953EBD28D}" dt="2018-02-27T10:58:16.699" v="2164" actId="20577"/>
        <pc:sldMkLst>
          <pc:docMk/>
          <pc:sldMk cId="1940764201" sldId="262"/>
        </pc:sldMkLst>
        <pc:spChg chg="mod">
          <ac:chgData name="" userId="434a5bf19aedd71b" providerId="LiveId" clId="{E02D7391-0549-4FB2-909B-FEE953EBD28D}" dt="2018-02-24T08:57:03.658" v="901" actId="20577"/>
          <ac:spMkLst>
            <pc:docMk/>
            <pc:sldMk cId="1940764201" sldId="262"/>
            <ac:spMk id="2" creationId="{336B3254-FB6A-44E9-B148-B1DF5F5F51C4}"/>
          </ac:spMkLst>
        </pc:spChg>
        <pc:spChg chg="del">
          <ac:chgData name="" userId="434a5bf19aedd71b" providerId="LiveId" clId="{E02D7391-0549-4FB2-909B-FEE953EBD28D}" dt="2018-02-24T08:57:07.345" v="902" actId="478"/>
          <ac:spMkLst>
            <pc:docMk/>
            <pc:sldMk cId="1940764201" sldId="262"/>
            <ac:spMk id="3" creationId="{6E5F7B45-959C-4186-922F-CCF9749D594A}"/>
          </ac:spMkLst>
        </pc:spChg>
        <pc:spChg chg="add mod">
          <ac:chgData name="" userId="434a5bf19aedd71b" providerId="LiveId" clId="{E02D7391-0549-4FB2-909B-FEE953EBD28D}" dt="2018-02-24T08:58:25.490" v="954" actId="14100"/>
          <ac:spMkLst>
            <pc:docMk/>
            <pc:sldMk cId="1940764201" sldId="262"/>
            <ac:spMk id="6" creationId="{715C3EDE-F58F-4E99-ABF0-D7C63B6FC845}"/>
          </ac:spMkLst>
        </pc:spChg>
        <pc:spChg chg="add mod">
          <ac:chgData name="" userId="434a5bf19aedd71b" providerId="LiveId" clId="{E02D7391-0549-4FB2-909B-FEE953EBD28D}" dt="2018-02-27T10:58:16.699" v="2164" actId="20577"/>
          <ac:spMkLst>
            <pc:docMk/>
            <pc:sldMk cId="1940764201" sldId="262"/>
            <ac:spMk id="11" creationId="{23795351-C66F-4A24-98C3-87043669A254}"/>
          </ac:spMkLst>
        </pc:spChg>
        <pc:spChg chg="add mod">
          <ac:chgData name="" userId="434a5bf19aedd71b" providerId="LiveId" clId="{E02D7391-0549-4FB2-909B-FEE953EBD28D}" dt="2018-02-24T09:04:41.079" v="1040" actId="1076"/>
          <ac:spMkLst>
            <pc:docMk/>
            <pc:sldMk cId="1940764201" sldId="262"/>
            <ac:spMk id="12" creationId="{97966E28-9DA7-431D-BE2F-92D1AD2FE4A0}"/>
          </ac:spMkLst>
        </pc:spChg>
        <pc:picChg chg="add mod">
          <ac:chgData name="" userId="434a5bf19aedd71b" providerId="LiveId" clId="{E02D7391-0549-4FB2-909B-FEE953EBD28D}" dt="2018-02-24T08:58:28.063" v="955" actId="1076"/>
          <ac:picMkLst>
            <pc:docMk/>
            <pc:sldMk cId="1940764201" sldId="262"/>
            <ac:picMk id="5" creationId="{3FA332D6-DDB0-4B80-9E96-98462FFB6CEF}"/>
          </ac:picMkLst>
        </pc:picChg>
        <pc:picChg chg="add mod">
          <ac:chgData name="" userId="434a5bf19aedd71b" providerId="LiveId" clId="{E02D7391-0549-4FB2-909B-FEE953EBD28D}" dt="2018-02-24T09:04:49.626" v="1041" actId="1076"/>
          <ac:picMkLst>
            <pc:docMk/>
            <pc:sldMk cId="1940764201" sldId="262"/>
            <ac:picMk id="8" creationId="{26A68C08-E11E-4A8B-9024-138529FA80A1}"/>
          </ac:picMkLst>
        </pc:picChg>
        <pc:picChg chg="add mod">
          <ac:chgData name="" userId="434a5bf19aedd71b" providerId="LiveId" clId="{E02D7391-0549-4FB2-909B-FEE953EBD28D}" dt="2018-02-24T09:04:14.019" v="1029" actId="1076"/>
          <ac:picMkLst>
            <pc:docMk/>
            <pc:sldMk cId="1940764201" sldId="262"/>
            <ac:picMk id="10" creationId="{7C8A8CD0-37C8-4010-B397-B19F707F20DB}"/>
          </ac:picMkLst>
        </pc:picChg>
      </pc:sldChg>
      <pc:sldChg chg="addSp delSp modSp add modTransition modNotesTx">
        <pc:chgData name="" userId="434a5bf19aedd71b" providerId="LiveId" clId="{E02D7391-0549-4FB2-909B-FEE953EBD28D}" dt="2018-02-27T11:01:04.552" v="2314" actId="20577"/>
        <pc:sldMkLst>
          <pc:docMk/>
          <pc:sldMk cId="895799438" sldId="263"/>
        </pc:sldMkLst>
        <pc:spChg chg="mod">
          <ac:chgData name="" userId="434a5bf19aedd71b" providerId="LiveId" clId="{E02D7391-0549-4FB2-909B-FEE953EBD28D}" dt="2018-02-24T09:05:06.432" v="1046" actId="14100"/>
          <ac:spMkLst>
            <pc:docMk/>
            <pc:sldMk cId="895799438" sldId="263"/>
            <ac:spMk id="2" creationId="{EEF5E5AA-851E-4158-A782-9C73CF828D1B}"/>
          </ac:spMkLst>
        </pc:spChg>
        <pc:spChg chg="del">
          <ac:chgData name="" userId="434a5bf19aedd71b" providerId="LiveId" clId="{E02D7391-0549-4FB2-909B-FEE953EBD28D}" dt="2018-02-24T09:07:09.188" v="1047" actId="478"/>
          <ac:spMkLst>
            <pc:docMk/>
            <pc:sldMk cId="895799438" sldId="263"/>
            <ac:spMk id="3" creationId="{A0201DD0-AE5A-4DE3-85A9-2844B2B27101}"/>
          </ac:spMkLst>
        </pc:spChg>
        <pc:spChg chg="add mod">
          <ac:chgData name="" userId="434a5bf19aedd71b" providerId="LiveId" clId="{E02D7391-0549-4FB2-909B-FEE953EBD28D}" dt="2018-02-24T09:08:51.266" v="1142" actId="1036"/>
          <ac:spMkLst>
            <pc:docMk/>
            <pc:sldMk cId="895799438" sldId="263"/>
            <ac:spMk id="4" creationId="{FB89FFA5-3A5A-4F70-A202-DDE3EE351A83}"/>
          </ac:spMkLst>
        </pc:spChg>
        <pc:spChg chg="add mod">
          <ac:chgData name="" userId="434a5bf19aedd71b" providerId="LiveId" clId="{E02D7391-0549-4FB2-909B-FEE953EBD28D}" dt="2018-02-24T09:08:51.266" v="1142" actId="1036"/>
          <ac:spMkLst>
            <pc:docMk/>
            <pc:sldMk cId="895799438" sldId="263"/>
            <ac:spMk id="5" creationId="{A28AC3C4-1197-4B51-BCF9-60287864904B}"/>
          </ac:spMkLst>
        </pc:spChg>
        <pc:spChg chg="add mod">
          <ac:chgData name="" userId="434a5bf19aedd71b" providerId="LiveId" clId="{E02D7391-0549-4FB2-909B-FEE953EBD28D}" dt="2018-02-24T09:08:51.266" v="1142" actId="1036"/>
          <ac:spMkLst>
            <pc:docMk/>
            <pc:sldMk cId="895799438" sldId="263"/>
            <ac:spMk id="6" creationId="{C93D7090-DA48-4A6E-AD1C-02136FADA610}"/>
          </ac:spMkLst>
        </pc:spChg>
      </pc:sldChg>
      <pc:sldChg chg="addSp delSp modSp add mod modTransition setBg modAnim">
        <pc:chgData name="" userId="434a5bf19aedd71b" providerId="LiveId" clId="{E02D7391-0549-4FB2-909B-FEE953EBD28D}" dt="2018-02-26T10:40:09.518" v="2085"/>
        <pc:sldMkLst>
          <pc:docMk/>
          <pc:sldMk cId="2288041419" sldId="264"/>
        </pc:sldMkLst>
        <pc:spChg chg="mod">
          <ac:chgData name="" userId="434a5bf19aedd71b" providerId="LiveId" clId="{E02D7391-0549-4FB2-909B-FEE953EBD28D}" dt="2018-02-24T09:12:08.383" v="1238" actId="26606"/>
          <ac:spMkLst>
            <pc:docMk/>
            <pc:sldMk cId="2288041419" sldId="264"/>
            <ac:spMk id="2" creationId="{53BA7B7E-CAC4-47E1-A03F-5E6F0FAD4647}"/>
          </ac:spMkLst>
        </pc:spChg>
        <pc:spChg chg="mod">
          <ac:chgData name="" userId="434a5bf19aedd71b" providerId="LiveId" clId="{E02D7391-0549-4FB2-909B-FEE953EBD28D}" dt="2018-02-24T09:12:08.383" v="1238" actId="26606"/>
          <ac:spMkLst>
            <pc:docMk/>
            <pc:sldMk cId="2288041419" sldId="264"/>
            <ac:spMk id="3" creationId="{3A91D903-98E8-416C-B4FE-3B7F313E6F7F}"/>
          </ac:spMkLst>
        </pc:spChg>
        <pc:spChg chg="add del">
          <ac:chgData name="" userId="434a5bf19aedd71b" providerId="LiveId" clId="{E02D7391-0549-4FB2-909B-FEE953EBD28D}" dt="2018-02-24T09:12:08.383" v="1238" actId="26606"/>
          <ac:spMkLst>
            <pc:docMk/>
            <pc:sldMk cId="2288041419" sldId="264"/>
            <ac:spMk id="73" creationId="{D1D20898-4E05-4678-AF40-ADD3390C0669}"/>
          </ac:spMkLst>
        </pc:spChg>
        <pc:spChg chg="add del">
          <ac:chgData name="" userId="434a5bf19aedd71b" providerId="LiveId" clId="{E02D7391-0549-4FB2-909B-FEE953EBD28D}" dt="2018-02-24T09:12:08.383" v="1238" actId="26606"/>
          <ac:spMkLst>
            <pc:docMk/>
            <pc:sldMk cId="2288041419" sldId="264"/>
            <ac:spMk id="75" creationId="{593A179E-9739-4A6A-BFC0-9792A47FF15B}"/>
          </ac:spMkLst>
        </pc:spChg>
        <pc:spChg chg="add del">
          <ac:chgData name="" userId="434a5bf19aedd71b" providerId="LiveId" clId="{E02D7391-0549-4FB2-909B-FEE953EBD28D}" dt="2018-02-24T09:12:08.383" v="1238" actId="26606"/>
          <ac:spMkLst>
            <pc:docMk/>
            <pc:sldMk cId="2288041419" sldId="264"/>
            <ac:spMk id="77" creationId="{99BCAAE7-0794-4AF7-8A50-AB589BEC99E0}"/>
          </ac:spMkLst>
        </pc:spChg>
        <pc:spChg chg="add del">
          <ac:chgData name="" userId="434a5bf19aedd71b" providerId="LiveId" clId="{E02D7391-0549-4FB2-909B-FEE953EBD28D}" dt="2018-02-24T09:12:08.383" v="1238" actId="26606"/>
          <ac:spMkLst>
            <pc:docMk/>
            <pc:sldMk cId="2288041419" sldId="264"/>
            <ac:spMk id="79" creationId="{89D3435D-9A48-4791-925E-91DC45F7930C}"/>
          </ac:spMkLst>
        </pc:spChg>
        <pc:spChg chg="add del">
          <ac:chgData name="" userId="434a5bf19aedd71b" providerId="LiveId" clId="{E02D7391-0549-4FB2-909B-FEE953EBD28D}" dt="2018-02-24T09:12:08.383" v="1238" actId="26606"/>
          <ac:spMkLst>
            <pc:docMk/>
            <pc:sldMk cId="2288041419" sldId="264"/>
            <ac:spMk id="81" creationId="{64B5D730-0F03-4E18-B5E2-A3AFEE4CB1D0}"/>
          </ac:spMkLst>
        </pc:spChg>
        <pc:picChg chg="add mod ord">
          <ac:chgData name="" userId="434a5bf19aedd71b" providerId="LiveId" clId="{E02D7391-0549-4FB2-909B-FEE953EBD28D}" dt="2018-02-24T09:12:08.383" v="1238" actId="26606"/>
          <ac:picMkLst>
            <pc:docMk/>
            <pc:sldMk cId="2288041419" sldId="264"/>
            <ac:picMk id="3074" creationId="{0E35E281-DBEC-446F-8A4B-B5B976DE6422}"/>
          </ac:picMkLst>
        </pc:picChg>
        <pc:picChg chg="add mod ord">
          <ac:chgData name="" userId="434a5bf19aedd71b" providerId="LiveId" clId="{E02D7391-0549-4FB2-909B-FEE953EBD28D}" dt="2018-02-24T09:12:15.372" v="1240" actId="1076"/>
          <ac:picMkLst>
            <pc:docMk/>
            <pc:sldMk cId="2288041419" sldId="264"/>
            <ac:picMk id="3076" creationId="{B39F7371-0192-478C-A349-0BCDC306CCBB}"/>
          </ac:picMkLst>
        </pc:picChg>
      </pc:sldChg>
      <pc:sldChg chg="addSp delSp modSp add modTransition delAnim modAnim">
        <pc:chgData name="" userId="434a5bf19aedd71b" providerId="LiveId" clId="{E02D7391-0549-4FB2-909B-FEE953EBD28D}" dt="2018-02-27T11:03:12.140" v="2370"/>
        <pc:sldMkLst>
          <pc:docMk/>
          <pc:sldMk cId="485090375" sldId="265"/>
        </pc:sldMkLst>
        <pc:spChg chg="mod">
          <ac:chgData name="" userId="434a5bf19aedd71b" providerId="LiveId" clId="{E02D7391-0549-4FB2-909B-FEE953EBD28D}" dt="2018-02-24T09:18:30.302" v="1269" actId="14100"/>
          <ac:spMkLst>
            <pc:docMk/>
            <pc:sldMk cId="485090375" sldId="265"/>
            <ac:spMk id="2" creationId="{B805B432-2FE7-4360-8A8F-21AE0F3A4775}"/>
          </ac:spMkLst>
        </pc:spChg>
        <pc:spChg chg="del">
          <ac:chgData name="" userId="434a5bf19aedd71b" providerId="LiveId" clId="{E02D7391-0549-4FB2-909B-FEE953EBD28D}" dt="2018-02-24T09:20:20.095" v="1270" actId="478"/>
          <ac:spMkLst>
            <pc:docMk/>
            <pc:sldMk cId="485090375" sldId="265"/>
            <ac:spMk id="3" creationId="{DD267A8A-BD4B-41AD-A068-030DC78FBF80}"/>
          </ac:spMkLst>
        </pc:spChg>
        <pc:spChg chg="add del mod">
          <ac:chgData name="" userId="434a5bf19aedd71b" providerId="LiveId" clId="{E02D7391-0549-4FB2-909B-FEE953EBD28D}" dt="2018-02-24T09:30:54.392" v="1283" actId="478"/>
          <ac:spMkLst>
            <pc:docMk/>
            <pc:sldMk cId="485090375" sldId="265"/>
            <ac:spMk id="5" creationId="{3702FBE1-3B00-4AFB-9239-EE84AB8DD30F}"/>
          </ac:spMkLst>
        </pc:spChg>
        <pc:spChg chg="add mod">
          <ac:chgData name="" userId="434a5bf19aedd71b" providerId="LiveId" clId="{E02D7391-0549-4FB2-909B-FEE953EBD28D}" dt="2018-02-24T09:31:20.541" v="1288" actId="1076"/>
          <ac:spMkLst>
            <pc:docMk/>
            <pc:sldMk cId="485090375" sldId="265"/>
            <ac:spMk id="6" creationId="{49D2C1B6-410F-4D39-A8E6-BBBC64E992D4}"/>
          </ac:spMkLst>
        </pc:spChg>
        <pc:spChg chg="add del mod">
          <ac:chgData name="" userId="434a5bf19aedd71b" providerId="LiveId" clId="{E02D7391-0549-4FB2-909B-FEE953EBD28D}" dt="2018-02-27T11:01:58.282" v="2316" actId="478"/>
          <ac:spMkLst>
            <pc:docMk/>
            <pc:sldMk cId="485090375" sldId="265"/>
            <ac:spMk id="7" creationId="{72BB5537-4F69-49FF-B186-CF091F7DE85B}"/>
          </ac:spMkLst>
        </pc:spChg>
        <pc:spChg chg="add mod">
          <ac:chgData name="" userId="434a5bf19aedd71b" providerId="LiveId" clId="{E02D7391-0549-4FB2-909B-FEE953EBD28D}" dt="2018-02-24T09:31:25.623" v="1290" actId="1076"/>
          <ac:spMkLst>
            <pc:docMk/>
            <pc:sldMk cId="485090375" sldId="265"/>
            <ac:spMk id="8" creationId="{2748C396-6E62-4B9A-BF60-B93A03162EC3}"/>
          </ac:spMkLst>
        </pc:spChg>
        <pc:spChg chg="add mod">
          <ac:chgData name="" userId="434a5bf19aedd71b" providerId="LiveId" clId="{E02D7391-0549-4FB2-909B-FEE953EBD28D}" dt="2018-02-27T11:02:18.275" v="2364" actId="1036"/>
          <ac:spMkLst>
            <pc:docMk/>
            <pc:sldMk cId="485090375" sldId="265"/>
            <ac:spMk id="9" creationId="{08F02973-FCF8-4C56-987B-42A921FB2C00}"/>
          </ac:spMkLst>
        </pc:spChg>
        <pc:picChg chg="add mod">
          <ac:chgData name="" userId="434a5bf19aedd71b" providerId="LiveId" clId="{E02D7391-0549-4FB2-909B-FEE953EBD28D}" dt="2018-02-27T11:02:11.520" v="2318" actId="1076"/>
          <ac:picMkLst>
            <pc:docMk/>
            <pc:sldMk cId="485090375" sldId="265"/>
            <ac:picMk id="4" creationId="{8DEF50F6-163F-4D00-90D4-DA59DFC811FD}"/>
          </ac:picMkLst>
        </pc:picChg>
        <pc:picChg chg="add del mod">
          <ac:chgData name="" userId="434a5bf19aedd71b" providerId="LiveId" clId="{E02D7391-0549-4FB2-909B-FEE953EBD28D}" dt="2018-02-27T11:01:54.348" v="2315" actId="478"/>
          <ac:picMkLst>
            <pc:docMk/>
            <pc:sldMk cId="485090375" sldId="265"/>
            <ac:picMk id="4098" creationId="{52AA8022-2E90-4994-95FF-B217F9631DB7}"/>
          </ac:picMkLst>
        </pc:picChg>
      </pc:sldChg>
      <pc:sldChg chg="addSp modSp add modTransition modAnim">
        <pc:chgData name="" userId="434a5bf19aedd71b" providerId="LiveId" clId="{E02D7391-0549-4FB2-909B-FEE953EBD28D}" dt="2018-02-26T10:40:09.518" v="2085"/>
        <pc:sldMkLst>
          <pc:docMk/>
          <pc:sldMk cId="3725258098" sldId="266"/>
        </pc:sldMkLst>
        <pc:spChg chg="mod">
          <ac:chgData name="" userId="434a5bf19aedd71b" providerId="LiveId" clId="{E02D7391-0549-4FB2-909B-FEE953EBD28D}" dt="2018-02-24T09:35:50.332" v="1350" actId="14100"/>
          <ac:spMkLst>
            <pc:docMk/>
            <pc:sldMk cId="3725258098" sldId="266"/>
            <ac:spMk id="2" creationId="{3A687F77-C3F0-4E9F-8EE1-E294488E25FD}"/>
          </ac:spMkLst>
        </pc:spChg>
        <pc:spChg chg="mod">
          <ac:chgData name="" userId="434a5bf19aedd71b" providerId="LiveId" clId="{E02D7391-0549-4FB2-909B-FEE953EBD28D}" dt="2018-02-24T09:44:31.500" v="1446" actId="20577"/>
          <ac:spMkLst>
            <pc:docMk/>
            <pc:sldMk cId="3725258098" sldId="266"/>
            <ac:spMk id="3" creationId="{958AB928-94D3-4575-A872-904EAE890F33}"/>
          </ac:spMkLst>
        </pc:spChg>
        <pc:spChg chg="add mod">
          <ac:chgData name="" userId="434a5bf19aedd71b" providerId="LiveId" clId="{E02D7391-0549-4FB2-909B-FEE953EBD28D}" dt="2018-02-24T09:39:09.060" v="1386" actId="1076"/>
          <ac:spMkLst>
            <pc:docMk/>
            <pc:sldMk cId="3725258098" sldId="266"/>
            <ac:spMk id="4" creationId="{CC6C483B-70A8-46A0-AB7C-852DD031341C}"/>
          </ac:spMkLst>
        </pc:spChg>
        <pc:spChg chg="add mod">
          <ac:chgData name="" userId="434a5bf19aedd71b" providerId="LiveId" clId="{E02D7391-0549-4FB2-909B-FEE953EBD28D}" dt="2018-02-24T09:39:13.907" v="1388" actId="1076"/>
          <ac:spMkLst>
            <pc:docMk/>
            <pc:sldMk cId="3725258098" sldId="266"/>
            <ac:spMk id="5" creationId="{5F3F4CA3-1F7B-49B5-A317-22375D9C38A4}"/>
          </ac:spMkLst>
        </pc:spChg>
        <pc:spChg chg="add mod">
          <ac:chgData name="" userId="434a5bf19aedd71b" providerId="LiveId" clId="{E02D7391-0549-4FB2-909B-FEE953EBD28D}" dt="2018-02-24T09:40:44.157" v="1424" actId="1035"/>
          <ac:spMkLst>
            <pc:docMk/>
            <pc:sldMk cId="3725258098" sldId="266"/>
            <ac:spMk id="6" creationId="{510115AC-D695-4606-A966-7D8426DA1452}"/>
          </ac:spMkLst>
        </pc:spChg>
        <pc:picChg chg="add mod">
          <ac:chgData name="" userId="434a5bf19aedd71b" providerId="LiveId" clId="{E02D7391-0549-4FB2-909B-FEE953EBD28D}" dt="2018-02-24T09:42:22.969" v="1427" actId="1076"/>
          <ac:picMkLst>
            <pc:docMk/>
            <pc:sldMk cId="3725258098" sldId="266"/>
            <ac:picMk id="5122" creationId="{13B82030-8A01-48A0-A9CC-7BED0F4EEDBF}"/>
          </ac:picMkLst>
        </pc:picChg>
      </pc:sldChg>
      <pc:sldChg chg="addSp delSp modSp add modTransition">
        <pc:chgData name="" userId="434a5bf19aedd71b" providerId="LiveId" clId="{E02D7391-0549-4FB2-909B-FEE953EBD28D}" dt="2018-02-26T10:40:09.518" v="2085"/>
        <pc:sldMkLst>
          <pc:docMk/>
          <pc:sldMk cId="1837023715" sldId="267"/>
        </pc:sldMkLst>
        <pc:spChg chg="mod">
          <ac:chgData name="" userId="434a5bf19aedd71b" providerId="LiveId" clId="{E02D7391-0549-4FB2-909B-FEE953EBD28D}" dt="2018-02-24T09:49:21.719" v="1473" actId="20577"/>
          <ac:spMkLst>
            <pc:docMk/>
            <pc:sldMk cId="1837023715" sldId="267"/>
            <ac:spMk id="2" creationId="{AE2FB382-D8A6-4EC1-BE3B-D395749B3C81}"/>
          </ac:spMkLst>
        </pc:spChg>
        <pc:spChg chg="del">
          <ac:chgData name="" userId="434a5bf19aedd71b" providerId="LiveId" clId="{E02D7391-0549-4FB2-909B-FEE953EBD28D}" dt="2018-02-24T09:46:20.643" v="1453" actId="478"/>
          <ac:spMkLst>
            <pc:docMk/>
            <pc:sldMk cId="1837023715" sldId="267"/>
            <ac:spMk id="3" creationId="{7A46E362-814A-4EA7-9F35-369B42EF5DCE}"/>
          </ac:spMkLst>
        </pc:spChg>
        <pc:picChg chg="add mod">
          <ac:chgData name="" userId="434a5bf19aedd71b" providerId="LiveId" clId="{E02D7391-0549-4FB2-909B-FEE953EBD28D}" dt="2018-02-24T09:46:28.532" v="1456" actId="1076"/>
          <ac:picMkLst>
            <pc:docMk/>
            <pc:sldMk cId="1837023715" sldId="267"/>
            <ac:picMk id="4" creationId="{C204B124-09D5-48F6-B5E2-7B16912D6535}"/>
          </ac:picMkLst>
        </pc:picChg>
        <pc:picChg chg="add mod">
          <ac:chgData name="" userId="434a5bf19aedd71b" providerId="LiveId" clId="{E02D7391-0549-4FB2-909B-FEE953EBD28D}" dt="2018-02-24T09:48:55.828" v="1463" actId="14100"/>
          <ac:picMkLst>
            <pc:docMk/>
            <pc:sldMk cId="1837023715" sldId="267"/>
            <ac:picMk id="5" creationId="{8216DD96-A26C-420E-A9AC-2B12C7E3F254}"/>
          </ac:picMkLst>
        </pc:picChg>
      </pc:sldChg>
      <pc:sldChg chg="addSp delSp modSp add modTransition delAnim modAnim">
        <pc:chgData name="" userId="434a5bf19aedd71b" providerId="LiveId" clId="{E02D7391-0549-4FB2-909B-FEE953EBD28D}" dt="2018-02-26T10:40:09.518" v="2085"/>
        <pc:sldMkLst>
          <pc:docMk/>
          <pc:sldMk cId="675976862" sldId="268"/>
        </pc:sldMkLst>
        <pc:spChg chg="mod">
          <ac:chgData name="" userId="434a5bf19aedd71b" providerId="LiveId" clId="{E02D7391-0549-4FB2-909B-FEE953EBD28D}" dt="2018-02-24T10:04:15.959" v="1547" actId="1076"/>
          <ac:spMkLst>
            <pc:docMk/>
            <pc:sldMk cId="675976862" sldId="268"/>
            <ac:spMk id="2" creationId="{2DFCC34E-93D7-48DD-A9AB-1053D38A7E7B}"/>
          </ac:spMkLst>
        </pc:spChg>
        <pc:spChg chg="del">
          <ac:chgData name="" userId="434a5bf19aedd71b" providerId="LiveId" clId="{E02D7391-0549-4FB2-909B-FEE953EBD28D}" dt="2018-02-24T09:52:43.223" v="1493" actId="478"/>
          <ac:spMkLst>
            <pc:docMk/>
            <pc:sldMk cId="675976862" sldId="268"/>
            <ac:spMk id="3" creationId="{E9BD36DF-6326-46D9-BD29-C22BFB2D005A}"/>
          </ac:spMkLst>
        </pc:spChg>
        <pc:spChg chg="add del">
          <ac:chgData name="" userId="434a5bf19aedd71b" providerId="LiveId" clId="{E02D7391-0549-4FB2-909B-FEE953EBD28D}" dt="2018-02-24T09:51:07.108" v="1476" actId="14100"/>
          <ac:spMkLst>
            <pc:docMk/>
            <pc:sldMk cId="675976862" sldId="268"/>
            <ac:spMk id="4" creationId="{C97169EB-AF69-48D7-AA7D-068374751F17}"/>
          </ac:spMkLst>
        </pc:spChg>
        <pc:spChg chg="add del">
          <ac:chgData name="" userId="434a5bf19aedd71b" providerId="LiveId" clId="{E02D7391-0549-4FB2-909B-FEE953EBD28D}" dt="2018-02-24T09:51:07.108" v="1476" actId="14100"/>
          <ac:spMkLst>
            <pc:docMk/>
            <pc:sldMk cId="675976862" sldId="268"/>
            <ac:spMk id="5" creationId="{FF5160C8-CBAF-4DB2-A73F-D61EF3490B76}"/>
          </ac:spMkLst>
        </pc:spChg>
        <pc:spChg chg="add del">
          <ac:chgData name="" userId="434a5bf19aedd71b" providerId="LiveId" clId="{E02D7391-0549-4FB2-909B-FEE953EBD28D}" dt="2018-02-24T09:51:11.383" v="1478" actId="14100"/>
          <ac:spMkLst>
            <pc:docMk/>
            <pc:sldMk cId="675976862" sldId="268"/>
            <ac:spMk id="6" creationId="{9FBA4884-7FA5-43AE-B08E-A75BA653F43F}"/>
          </ac:spMkLst>
        </pc:spChg>
        <pc:spChg chg="add del">
          <ac:chgData name="" userId="434a5bf19aedd71b" providerId="LiveId" clId="{E02D7391-0549-4FB2-909B-FEE953EBD28D}" dt="2018-02-24T09:51:11.383" v="1478" actId="14100"/>
          <ac:spMkLst>
            <pc:docMk/>
            <pc:sldMk cId="675976862" sldId="268"/>
            <ac:spMk id="7" creationId="{631C592D-2E6D-4009-A971-6248647187D8}"/>
          </ac:spMkLst>
        </pc:spChg>
        <pc:spChg chg="add del mod">
          <ac:chgData name="" userId="434a5bf19aedd71b" providerId="LiveId" clId="{E02D7391-0549-4FB2-909B-FEE953EBD28D}" dt="2018-02-24T10:03:04.258" v="1526" actId="478"/>
          <ac:spMkLst>
            <pc:docMk/>
            <pc:sldMk cId="675976862" sldId="268"/>
            <ac:spMk id="8" creationId="{0AACD45F-C718-43AA-95B3-F089D8461C02}"/>
          </ac:spMkLst>
        </pc:spChg>
        <pc:spChg chg="add mod">
          <ac:chgData name="" userId="434a5bf19aedd71b" providerId="LiveId" clId="{E02D7391-0549-4FB2-909B-FEE953EBD28D}" dt="2018-02-24T10:04:32.129" v="1598" actId="1038"/>
          <ac:spMkLst>
            <pc:docMk/>
            <pc:sldMk cId="675976862" sldId="268"/>
            <ac:spMk id="11" creationId="{5D0C3ACD-B331-4242-A898-64A206FA7322}"/>
          </ac:spMkLst>
        </pc:spChg>
        <pc:spChg chg="add del mod">
          <ac:chgData name="" userId="434a5bf19aedd71b" providerId="LiveId" clId="{E02D7391-0549-4FB2-909B-FEE953EBD28D}" dt="2018-02-24T10:02:59.446" v="1525" actId="478"/>
          <ac:spMkLst>
            <pc:docMk/>
            <pc:sldMk cId="675976862" sldId="268"/>
            <ac:spMk id="14" creationId="{FBA91F9B-3097-40FC-9F18-0EC00D808D83}"/>
          </ac:spMkLst>
        </pc:spChg>
        <pc:spChg chg="add mod">
          <ac:chgData name="" userId="434a5bf19aedd71b" providerId="LiveId" clId="{E02D7391-0549-4FB2-909B-FEE953EBD28D}" dt="2018-02-24T10:04:32.129" v="1598" actId="1038"/>
          <ac:spMkLst>
            <pc:docMk/>
            <pc:sldMk cId="675976862" sldId="268"/>
            <ac:spMk id="15" creationId="{05CBA72A-99A9-45CC-B589-E2043FB8A116}"/>
          </ac:spMkLst>
        </pc:spChg>
        <pc:picChg chg="add del mod">
          <ac:chgData name="" userId="434a5bf19aedd71b" providerId="LiveId" clId="{E02D7391-0549-4FB2-909B-FEE953EBD28D}" dt="2018-02-24T09:56:05.161" v="1502" actId="478"/>
          <ac:picMkLst>
            <pc:docMk/>
            <pc:sldMk cId="675976862" sldId="268"/>
            <ac:picMk id="9" creationId="{06F70A97-DC95-483E-985D-B3756604640C}"/>
          </ac:picMkLst>
        </pc:picChg>
        <pc:picChg chg="add mod">
          <ac:chgData name="" userId="434a5bf19aedd71b" providerId="LiveId" clId="{E02D7391-0549-4FB2-909B-FEE953EBD28D}" dt="2018-02-24T10:04:32.129" v="1598" actId="1038"/>
          <ac:picMkLst>
            <pc:docMk/>
            <pc:sldMk cId="675976862" sldId="268"/>
            <ac:picMk id="10" creationId="{A79E7481-28DE-423F-8C2A-DDF2D8BBEA73}"/>
          </ac:picMkLst>
        </pc:picChg>
        <pc:picChg chg="add del mod">
          <ac:chgData name="" userId="434a5bf19aedd71b" providerId="LiveId" clId="{E02D7391-0549-4FB2-909B-FEE953EBD28D}" dt="2018-02-24T10:02:29.459" v="1519" actId="478"/>
          <ac:picMkLst>
            <pc:docMk/>
            <pc:sldMk cId="675976862" sldId="268"/>
            <ac:picMk id="12" creationId="{BD572AF7-E150-4410-A3DC-4794C85DB6DA}"/>
          </ac:picMkLst>
        </pc:picChg>
        <pc:picChg chg="add mod">
          <ac:chgData name="" userId="434a5bf19aedd71b" providerId="LiveId" clId="{E02D7391-0549-4FB2-909B-FEE953EBD28D}" dt="2018-02-24T10:04:32.129" v="1598" actId="1038"/>
          <ac:picMkLst>
            <pc:docMk/>
            <pc:sldMk cId="675976862" sldId="268"/>
            <ac:picMk id="13" creationId="{51BF4E09-E226-4771-9176-A9C913F12361}"/>
          </ac:picMkLst>
        </pc:picChg>
      </pc:sldChg>
      <pc:sldChg chg="addSp delSp modSp add modTransition delAnim modAnim">
        <pc:chgData name="" userId="434a5bf19aedd71b" providerId="LiveId" clId="{E02D7391-0549-4FB2-909B-FEE953EBD28D}" dt="2018-02-26T10:40:09.518" v="2085"/>
        <pc:sldMkLst>
          <pc:docMk/>
          <pc:sldMk cId="579203151" sldId="269"/>
        </pc:sldMkLst>
        <pc:spChg chg="mod">
          <ac:chgData name="" userId="434a5bf19aedd71b" providerId="LiveId" clId="{E02D7391-0549-4FB2-909B-FEE953EBD28D}" dt="2018-02-24T10:08:22.418" v="1622" actId="14100"/>
          <ac:spMkLst>
            <pc:docMk/>
            <pc:sldMk cId="579203151" sldId="269"/>
            <ac:spMk id="2" creationId="{2DFCC34E-93D7-48DD-A9AB-1053D38A7E7B}"/>
          </ac:spMkLst>
        </pc:spChg>
        <pc:spChg chg="add mod">
          <ac:chgData name="" userId="434a5bf19aedd71b" providerId="LiveId" clId="{E02D7391-0549-4FB2-909B-FEE953EBD28D}" dt="2018-02-24T10:09:00.896" v="1626" actId="14100"/>
          <ac:spMkLst>
            <pc:docMk/>
            <pc:sldMk cId="579203151" sldId="269"/>
            <ac:spMk id="8" creationId="{7B8886F7-9000-45B9-ADF8-E3F1AA150450}"/>
          </ac:spMkLst>
        </pc:spChg>
        <pc:spChg chg="add mod">
          <ac:chgData name="" userId="434a5bf19aedd71b" providerId="LiveId" clId="{E02D7391-0549-4FB2-909B-FEE953EBD28D}" dt="2018-02-24T10:09:22.122" v="1628" actId="1076"/>
          <ac:spMkLst>
            <pc:docMk/>
            <pc:sldMk cId="579203151" sldId="269"/>
            <ac:spMk id="9" creationId="{69C28AD9-DDA7-4185-9F32-4461A19A88DE}"/>
          </ac:spMkLst>
        </pc:spChg>
        <pc:spChg chg="del">
          <ac:chgData name="" userId="434a5bf19aedd71b" providerId="LiveId" clId="{E02D7391-0549-4FB2-909B-FEE953EBD28D}" dt="2018-02-24T10:06:59.303" v="1613" actId="478"/>
          <ac:spMkLst>
            <pc:docMk/>
            <pc:sldMk cId="579203151" sldId="269"/>
            <ac:spMk id="11" creationId="{5D0C3ACD-B331-4242-A898-64A206FA7322}"/>
          </ac:spMkLst>
        </pc:spChg>
        <pc:spChg chg="add mod">
          <ac:chgData name="" userId="434a5bf19aedd71b" providerId="LiveId" clId="{E02D7391-0549-4FB2-909B-FEE953EBD28D}" dt="2018-02-24T10:10:24.466" v="1637" actId="14100"/>
          <ac:spMkLst>
            <pc:docMk/>
            <pc:sldMk cId="579203151" sldId="269"/>
            <ac:spMk id="12" creationId="{69401AA4-E9EE-48E4-9B19-6DD1046A2BB3}"/>
          </ac:spMkLst>
        </pc:spChg>
        <pc:spChg chg="add mod">
          <ac:chgData name="" userId="434a5bf19aedd71b" providerId="LiveId" clId="{E02D7391-0549-4FB2-909B-FEE953EBD28D}" dt="2018-02-24T10:11:53.718" v="1642" actId="14100"/>
          <ac:spMkLst>
            <pc:docMk/>
            <pc:sldMk cId="579203151" sldId="269"/>
            <ac:spMk id="14" creationId="{E025A6A5-B0BC-4258-95E9-EA6AB816FA3E}"/>
          </ac:spMkLst>
        </pc:spChg>
        <pc:spChg chg="del">
          <ac:chgData name="" userId="434a5bf19aedd71b" providerId="LiveId" clId="{E02D7391-0549-4FB2-909B-FEE953EBD28D}" dt="2018-02-24T10:05:00.726" v="1608" actId="478"/>
          <ac:spMkLst>
            <pc:docMk/>
            <pc:sldMk cId="579203151" sldId="269"/>
            <ac:spMk id="15" creationId="{05CBA72A-99A9-45CC-B589-E2043FB8A116}"/>
          </ac:spMkLst>
        </pc:spChg>
        <pc:picChg chg="add mod">
          <ac:chgData name="" userId="434a5bf19aedd71b" providerId="LiveId" clId="{E02D7391-0549-4FB2-909B-FEE953EBD28D}" dt="2018-02-24T10:07:30.619" v="1618" actId="14100"/>
          <ac:picMkLst>
            <pc:docMk/>
            <pc:sldMk cId="579203151" sldId="269"/>
            <ac:picMk id="3" creationId="{8D7C880A-6323-4933-9AE2-A78C5B51FEA7}"/>
          </ac:picMkLst>
        </pc:picChg>
        <pc:picChg chg="del">
          <ac:chgData name="" userId="434a5bf19aedd71b" providerId="LiveId" clId="{E02D7391-0549-4FB2-909B-FEE953EBD28D}" dt="2018-02-24T10:05:04.077" v="1609" actId="478"/>
          <ac:picMkLst>
            <pc:docMk/>
            <pc:sldMk cId="579203151" sldId="269"/>
            <ac:picMk id="10" creationId="{A79E7481-28DE-423F-8C2A-DDF2D8BBEA73}"/>
          </ac:picMkLst>
        </pc:picChg>
        <pc:picChg chg="del">
          <ac:chgData name="" userId="434a5bf19aedd71b" providerId="LiveId" clId="{E02D7391-0549-4FB2-909B-FEE953EBD28D}" dt="2018-02-24T10:04:59.641" v="1607" actId="478"/>
          <ac:picMkLst>
            <pc:docMk/>
            <pc:sldMk cId="579203151" sldId="269"/>
            <ac:picMk id="13" creationId="{51BF4E09-E226-4771-9176-A9C913F12361}"/>
          </ac:picMkLst>
        </pc:picChg>
      </pc:sldChg>
      <pc:sldChg chg="modSp add ord modTransition">
        <pc:chgData name="" userId="434a5bf19aedd71b" providerId="LiveId" clId="{E02D7391-0549-4FB2-909B-FEE953EBD28D}" dt="2018-02-27T11:03:58.226" v="2371"/>
        <pc:sldMkLst>
          <pc:docMk/>
          <pc:sldMk cId="1783654596" sldId="270"/>
        </pc:sldMkLst>
        <pc:spChg chg="mod">
          <ac:chgData name="" userId="434a5bf19aedd71b" providerId="LiveId" clId="{E02D7391-0549-4FB2-909B-FEE953EBD28D}" dt="2018-02-24T10:12:35.903" v="1649" actId="14100"/>
          <ac:spMkLst>
            <pc:docMk/>
            <pc:sldMk cId="1783654596" sldId="270"/>
            <ac:spMk id="2" creationId="{47EBD4FF-936D-44E0-96CA-D40EDAA919A5}"/>
          </ac:spMkLst>
        </pc:spChg>
        <pc:spChg chg="mod">
          <ac:chgData name="" userId="434a5bf19aedd71b" providerId="LiveId" clId="{E02D7391-0549-4FB2-909B-FEE953EBD28D}" dt="2018-02-24T10:14:27.866" v="1683" actId="948"/>
          <ac:spMkLst>
            <pc:docMk/>
            <pc:sldMk cId="1783654596" sldId="270"/>
            <ac:spMk id="3" creationId="{65DF5FCD-543E-4D41-B226-B6578B9D5D43}"/>
          </ac:spMkLst>
        </pc:spChg>
      </pc:sldChg>
      <pc:sldChg chg="addSp delSp modSp add modTransition modAnim">
        <pc:chgData name="" userId="434a5bf19aedd71b" providerId="LiveId" clId="{E02D7391-0549-4FB2-909B-FEE953EBD28D}" dt="2018-02-26T10:40:09.518" v="2085"/>
        <pc:sldMkLst>
          <pc:docMk/>
          <pc:sldMk cId="2759340177" sldId="271"/>
        </pc:sldMkLst>
        <pc:spChg chg="mod">
          <ac:chgData name="" userId="434a5bf19aedd71b" providerId="LiveId" clId="{E02D7391-0549-4FB2-909B-FEE953EBD28D}" dt="2018-02-24T10:15:09.476" v="1689" actId="14100"/>
          <ac:spMkLst>
            <pc:docMk/>
            <pc:sldMk cId="2759340177" sldId="271"/>
            <ac:spMk id="2" creationId="{AAC73AB9-69A9-486A-A708-45ACD1097501}"/>
          </ac:spMkLst>
        </pc:spChg>
        <pc:spChg chg="del">
          <ac:chgData name="" userId="434a5bf19aedd71b" providerId="LiveId" clId="{E02D7391-0549-4FB2-909B-FEE953EBD28D}" dt="2018-02-24T10:16:05.279" v="1690" actId="478"/>
          <ac:spMkLst>
            <pc:docMk/>
            <pc:sldMk cId="2759340177" sldId="271"/>
            <ac:spMk id="3" creationId="{166C169B-C61A-4C3D-A571-2CEDC43F976A}"/>
          </ac:spMkLst>
        </pc:spChg>
        <pc:spChg chg="add mod">
          <ac:chgData name="" userId="434a5bf19aedd71b" providerId="LiveId" clId="{E02D7391-0549-4FB2-909B-FEE953EBD28D}" dt="2018-02-24T10:18:20.928" v="1707" actId="1076"/>
          <ac:spMkLst>
            <pc:docMk/>
            <pc:sldMk cId="2759340177" sldId="271"/>
            <ac:spMk id="6" creationId="{5C49CCF9-9D1A-4D05-AFDC-D6F7AAF4FF11}"/>
          </ac:spMkLst>
        </pc:spChg>
        <pc:spChg chg="add mod">
          <ac:chgData name="" userId="434a5bf19aedd71b" providerId="LiveId" clId="{E02D7391-0549-4FB2-909B-FEE953EBD28D}" dt="2018-02-24T10:17:31.944" v="1702" actId="1076"/>
          <ac:spMkLst>
            <pc:docMk/>
            <pc:sldMk cId="2759340177" sldId="271"/>
            <ac:spMk id="7" creationId="{08EE029D-C056-4289-9EEF-0DF435297F71}"/>
          </ac:spMkLst>
        </pc:spChg>
        <pc:picChg chg="add mod">
          <ac:chgData name="" userId="434a5bf19aedd71b" providerId="LiveId" clId="{E02D7391-0549-4FB2-909B-FEE953EBD28D}" dt="2018-02-24T10:16:11.597" v="1693" actId="1076"/>
          <ac:picMkLst>
            <pc:docMk/>
            <pc:sldMk cId="2759340177" sldId="271"/>
            <ac:picMk id="4" creationId="{EE990D19-664E-4C06-995C-E6E1614213FC}"/>
          </ac:picMkLst>
        </pc:picChg>
        <pc:picChg chg="add mod">
          <ac:chgData name="" userId="434a5bf19aedd71b" providerId="LiveId" clId="{E02D7391-0549-4FB2-909B-FEE953EBD28D}" dt="2018-02-24T10:18:16.383" v="1706" actId="1076"/>
          <ac:picMkLst>
            <pc:docMk/>
            <pc:sldMk cId="2759340177" sldId="271"/>
            <ac:picMk id="7170" creationId="{939D5A95-47D6-4819-8188-58AE89FF3904}"/>
          </ac:picMkLst>
        </pc:picChg>
      </pc:sldChg>
      <pc:sldChg chg="addSp delSp modSp add modTransition">
        <pc:chgData name="" userId="434a5bf19aedd71b" providerId="LiveId" clId="{E02D7391-0549-4FB2-909B-FEE953EBD28D}" dt="2018-02-26T10:40:09.518" v="2085"/>
        <pc:sldMkLst>
          <pc:docMk/>
          <pc:sldMk cId="1240146262" sldId="272"/>
        </pc:sldMkLst>
        <pc:spChg chg="mod">
          <ac:chgData name="" userId="434a5bf19aedd71b" providerId="LiveId" clId="{E02D7391-0549-4FB2-909B-FEE953EBD28D}" dt="2018-02-24T10:31:08.271" v="1732" actId="1076"/>
          <ac:spMkLst>
            <pc:docMk/>
            <pc:sldMk cId="1240146262" sldId="272"/>
            <ac:spMk id="2" creationId="{8B64CD25-6A84-4690-AFC6-558AEC3CE41E}"/>
          </ac:spMkLst>
        </pc:spChg>
        <pc:spChg chg="del">
          <ac:chgData name="" userId="434a5bf19aedd71b" providerId="LiveId" clId="{E02D7391-0549-4FB2-909B-FEE953EBD28D}" dt="2018-02-24T10:19:03.528" v="1718" actId="478"/>
          <ac:spMkLst>
            <pc:docMk/>
            <pc:sldMk cId="1240146262" sldId="272"/>
            <ac:spMk id="3" creationId="{724B4DCA-DEF3-4224-8FA2-4E8030B467C4}"/>
          </ac:spMkLst>
        </pc:spChg>
        <pc:picChg chg="add mod">
          <ac:chgData name="" userId="434a5bf19aedd71b" providerId="LiveId" clId="{E02D7391-0549-4FB2-909B-FEE953EBD28D}" dt="2018-02-24T10:30:55.070" v="1727" actId="1035"/>
          <ac:picMkLst>
            <pc:docMk/>
            <pc:sldMk cId="1240146262" sldId="272"/>
            <ac:picMk id="4" creationId="{95D4A65B-7E8D-4A46-8F92-8DBDD9D39FC1}"/>
          </ac:picMkLst>
        </pc:picChg>
      </pc:sldChg>
      <pc:sldChg chg="modSp add modTransition">
        <pc:chgData name="" userId="434a5bf19aedd71b" providerId="LiveId" clId="{E02D7391-0549-4FB2-909B-FEE953EBD28D}" dt="2018-02-26T10:40:09.518" v="2085"/>
        <pc:sldMkLst>
          <pc:docMk/>
          <pc:sldMk cId="4031042906" sldId="273"/>
        </pc:sldMkLst>
        <pc:spChg chg="mod">
          <ac:chgData name="" userId="434a5bf19aedd71b" providerId="LiveId" clId="{E02D7391-0549-4FB2-909B-FEE953EBD28D}" dt="2018-02-24T10:32:02.661" v="1742" actId="27636"/>
          <ac:spMkLst>
            <pc:docMk/>
            <pc:sldMk cId="4031042906" sldId="273"/>
            <ac:spMk id="2" creationId="{52AFBCF5-D807-4897-9F06-1145FCE2E7AC}"/>
          </ac:spMkLst>
        </pc:spChg>
        <pc:spChg chg="mod">
          <ac:chgData name="" userId="434a5bf19aedd71b" providerId="LiveId" clId="{E02D7391-0549-4FB2-909B-FEE953EBD28D}" dt="2018-02-24T10:43:00.302" v="1773" actId="20577"/>
          <ac:spMkLst>
            <pc:docMk/>
            <pc:sldMk cId="4031042906" sldId="273"/>
            <ac:spMk id="3" creationId="{AF91E320-8174-4C4D-9B27-6FB45F29DABE}"/>
          </ac:spMkLst>
        </pc:spChg>
      </pc:sldChg>
      <pc:sldChg chg="addSp delSp modSp add ord modTransition delAnim modAnim">
        <pc:chgData name="" userId="434a5bf19aedd71b" providerId="LiveId" clId="{E02D7391-0549-4FB2-909B-FEE953EBD28D}" dt="2018-02-27T11:04:55.575" v="2372"/>
        <pc:sldMkLst>
          <pc:docMk/>
          <pc:sldMk cId="2325831627" sldId="274"/>
        </pc:sldMkLst>
        <pc:spChg chg="mod">
          <ac:chgData name="" userId="434a5bf19aedd71b" providerId="LiveId" clId="{E02D7391-0549-4FB2-909B-FEE953EBD28D}" dt="2018-02-24T10:43:47.238" v="1779" actId="14100"/>
          <ac:spMkLst>
            <pc:docMk/>
            <pc:sldMk cId="2325831627" sldId="274"/>
            <ac:spMk id="2" creationId="{C6840D19-E9CC-4082-BD13-5A9DDB986D25}"/>
          </ac:spMkLst>
        </pc:spChg>
        <pc:spChg chg="del">
          <ac:chgData name="" userId="434a5bf19aedd71b" providerId="LiveId" clId="{E02D7391-0549-4FB2-909B-FEE953EBD28D}" dt="2018-02-24T10:44:06.849" v="1780" actId="478"/>
          <ac:spMkLst>
            <pc:docMk/>
            <pc:sldMk cId="2325831627" sldId="274"/>
            <ac:spMk id="3" creationId="{2A925C88-9C37-484F-8009-13D90976F779}"/>
          </ac:spMkLst>
        </pc:spChg>
        <pc:spChg chg="add mod">
          <ac:chgData name="" userId="434a5bf19aedd71b" providerId="LiveId" clId="{E02D7391-0549-4FB2-909B-FEE953EBD28D}" dt="2018-02-24T10:44:21.112" v="1784" actId="403"/>
          <ac:spMkLst>
            <pc:docMk/>
            <pc:sldMk cId="2325831627" sldId="274"/>
            <ac:spMk id="4" creationId="{603781A6-5C04-4D23-AAE8-2E756756FA84}"/>
          </ac:spMkLst>
        </pc:spChg>
        <pc:spChg chg="add mod">
          <ac:chgData name="" userId="434a5bf19aedd71b" providerId="LiveId" clId="{E02D7391-0549-4FB2-909B-FEE953EBD28D}" dt="2018-02-24T10:47:46.901" v="1820" actId="1076"/>
          <ac:spMkLst>
            <pc:docMk/>
            <pc:sldMk cId="2325831627" sldId="274"/>
            <ac:spMk id="7" creationId="{6F6FFE1B-0610-4501-9608-C6E3FB9930E2}"/>
          </ac:spMkLst>
        </pc:spChg>
        <pc:spChg chg="add del mod">
          <ac:chgData name="" userId="434a5bf19aedd71b" providerId="LiveId" clId="{E02D7391-0549-4FB2-909B-FEE953EBD28D}" dt="2018-02-24T10:49:15.473" v="1848" actId="478"/>
          <ac:spMkLst>
            <pc:docMk/>
            <pc:sldMk cId="2325831627" sldId="274"/>
            <ac:spMk id="8" creationId="{E32064D1-B2CA-43F7-AA18-42589C75C1F9}"/>
          </ac:spMkLst>
        </pc:spChg>
        <pc:spChg chg="add mod">
          <ac:chgData name="" userId="434a5bf19aedd71b" providerId="LiveId" clId="{E02D7391-0549-4FB2-909B-FEE953EBD28D}" dt="2018-02-24T10:49:38.042" v="1852" actId="1076"/>
          <ac:spMkLst>
            <pc:docMk/>
            <pc:sldMk cId="2325831627" sldId="274"/>
            <ac:spMk id="9" creationId="{B4551CF2-6E2D-4A44-BAD8-0BEAB33E8958}"/>
          </ac:spMkLst>
        </pc:spChg>
        <pc:spChg chg="add mod">
          <ac:chgData name="" userId="434a5bf19aedd71b" providerId="LiveId" clId="{E02D7391-0549-4FB2-909B-FEE953EBD28D}" dt="2018-02-24T10:50:04.869" v="1858" actId="1036"/>
          <ac:spMkLst>
            <pc:docMk/>
            <pc:sldMk cId="2325831627" sldId="274"/>
            <ac:spMk id="10" creationId="{FE5BCE5A-D3CC-45C7-BA00-2E0E588F46A2}"/>
          </ac:spMkLst>
        </pc:spChg>
        <pc:spChg chg="add mod">
          <ac:chgData name="" userId="434a5bf19aedd71b" providerId="LiveId" clId="{E02D7391-0549-4FB2-909B-FEE953EBD28D}" dt="2018-02-24T10:50:26.537" v="1861" actId="1076"/>
          <ac:spMkLst>
            <pc:docMk/>
            <pc:sldMk cId="2325831627" sldId="274"/>
            <ac:spMk id="11" creationId="{1D691DC5-C68B-4D67-8AFB-92FB20A1191F}"/>
          </ac:spMkLst>
        </pc:spChg>
        <pc:spChg chg="add mod">
          <ac:chgData name="" userId="434a5bf19aedd71b" providerId="LiveId" clId="{E02D7391-0549-4FB2-909B-FEE953EBD28D}" dt="2018-02-24T10:50:34.747" v="1863" actId="1076"/>
          <ac:spMkLst>
            <pc:docMk/>
            <pc:sldMk cId="2325831627" sldId="274"/>
            <ac:spMk id="12" creationId="{96FFA211-C688-4920-900B-FF2A722AB833}"/>
          </ac:spMkLst>
        </pc:spChg>
        <pc:spChg chg="add mod">
          <ac:chgData name="" userId="434a5bf19aedd71b" providerId="LiveId" clId="{E02D7391-0549-4FB2-909B-FEE953EBD28D}" dt="2018-02-24T10:50:47.873" v="1867" actId="1035"/>
          <ac:spMkLst>
            <pc:docMk/>
            <pc:sldMk cId="2325831627" sldId="274"/>
            <ac:spMk id="13" creationId="{3C31619A-8F53-4C60-9F4C-FC6803A436B4}"/>
          </ac:spMkLst>
        </pc:spChg>
        <pc:picChg chg="add mod">
          <ac:chgData name="" userId="434a5bf19aedd71b" providerId="LiveId" clId="{E02D7391-0549-4FB2-909B-FEE953EBD28D}" dt="2018-02-24T10:45:58.646" v="1789" actId="1076"/>
          <ac:picMkLst>
            <pc:docMk/>
            <pc:sldMk cId="2325831627" sldId="274"/>
            <ac:picMk id="5" creationId="{93EAE0DC-339F-4730-916B-1FC54ACCF330}"/>
          </ac:picMkLst>
        </pc:picChg>
        <pc:picChg chg="add mod">
          <ac:chgData name="" userId="434a5bf19aedd71b" providerId="LiveId" clId="{E02D7391-0549-4FB2-909B-FEE953EBD28D}" dt="2018-02-24T10:46:38.892" v="1793" actId="1076"/>
          <ac:picMkLst>
            <pc:docMk/>
            <pc:sldMk cId="2325831627" sldId="274"/>
            <ac:picMk id="6" creationId="{CBEBBE34-804B-4F1C-827A-DD1EE301ECF5}"/>
          </ac:picMkLst>
        </pc:picChg>
      </pc:sldChg>
      <pc:sldChg chg="addSp delSp modSp add modTransition modAnim">
        <pc:chgData name="" userId="434a5bf19aedd71b" providerId="LiveId" clId="{E02D7391-0549-4FB2-909B-FEE953EBD28D}" dt="2018-02-26T10:40:09.518" v="2085"/>
        <pc:sldMkLst>
          <pc:docMk/>
          <pc:sldMk cId="1298656882" sldId="275"/>
        </pc:sldMkLst>
        <pc:spChg chg="mod">
          <ac:chgData name="" userId="434a5bf19aedd71b" providerId="LiveId" clId="{E02D7391-0549-4FB2-909B-FEE953EBD28D}" dt="2018-02-24T10:52:54.925" v="1886" actId="20577"/>
          <ac:spMkLst>
            <pc:docMk/>
            <pc:sldMk cId="1298656882" sldId="275"/>
            <ac:spMk id="2" creationId="{41CFE757-60DF-4E79-8725-32BAC8580539}"/>
          </ac:spMkLst>
        </pc:spChg>
        <pc:spChg chg="del">
          <ac:chgData name="" userId="434a5bf19aedd71b" providerId="LiveId" clId="{E02D7391-0549-4FB2-909B-FEE953EBD28D}" dt="2018-02-24T10:53:04.083" v="1887" actId="478"/>
          <ac:spMkLst>
            <pc:docMk/>
            <pc:sldMk cId="1298656882" sldId="275"/>
            <ac:spMk id="3" creationId="{B0339173-0CCE-4C58-B372-1517797444E5}"/>
          </ac:spMkLst>
        </pc:spChg>
        <pc:spChg chg="add mod">
          <ac:chgData name="" userId="434a5bf19aedd71b" providerId="LiveId" clId="{E02D7391-0549-4FB2-909B-FEE953EBD28D}" dt="2018-02-25T08:21:13.424" v="1895" actId="208"/>
          <ac:spMkLst>
            <pc:docMk/>
            <pc:sldMk cId="1298656882" sldId="275"/>
            <ac:spMk id="5" creationId="{56CEF5E4-CDD8-4BD7-9CEE-19C98C6D0545}"/>
          </ac:spMkLst>
        </pc:spChg>
        <pc:spChg chg="add mod">
          <ac:chgData name="" userId="434a5bf19aedd71b" providerId="LiveId" clId="{E02D7391-0549-4FB2-909B-FEE953EBD28D}" dt="2018-02-25T08:22:35.034" v="1904" actId="14100"/>
          <ac:spMkLst>
            <pc:docMk/>
            <pc:sldMk cId="1298656882" sldId="275"/>
            <ac:spMk id="6" creationId="{678314B0-E5CE-4EBF-BBDA-018D64C4A8FB}"/>
          </ac:spMkLst>
        </pc:spChg>
        <pc:picChg chg="add mod">
          <ac:chgData name="" userId="434a5bf19aedd71b" providerId="LiveId" clId="{E02D7391-0549-4FB2-909B-FEE953EBD28D}" dt="2018-02-25T08:18:29.154" v="1890" actId="1076"/>
          <ac:picMkLst>
            <pc:docMk/>
            <pc:sldMk cId="1298656882" sldId="275"/>
            <ac:picMk id="4" creationId="{A9F743D4-C416-4442-AD83-B514D6FDBE27}"/>
          </ac:picMkLst>
        </pc:picChg>
      </pc:sldChg>
      <pc:sldChg chg="addSp delSp modSp add modTransition delAnim">
        <pc:chgData name="" userId="434a5bf19aedd71b" providerId="LiveId" clId="{E02D7391-0549-4FB2-909B-FEE953EBD28D}" dt="2018-02-26T10:40:09.518" v="2085"/>
        <pc:sldMkLst>
          <pc:docMk/>
          <pc:sldMk cId="2092878024" sldId="276"/>
        </pc:sldMkLst>
        <pc:spChg chg="del">
          <ac:chgData name="" userId="434a5bf19aedd71b" providerId="LiveId" clId="{E02D7391-0549-4FB2-909B-FEE953EBD28D}" dt="2018-02-25T08:24:05.153" v="1907" actId="478"/>
          <ac:spMkLst>
            <pc:docMk/>
            <pc:sldMk cId="2092878024" sldId="276"/>
            <ac:spMk id="5" creationId="{56CEF5E4-CDD8-4BD7-9CEE-19C98C6D0545}"/>
          </ac:spMkLst>
        </pc:spChg>
        <pc:spChg chg="del">
          <ac:chgData name="" userId="434a5bf19aedd71b" providerId="LiveId" clId="{E02D7391-0549-4FB2-909B-FEE953EBD28D}" dt="2018-02-25T08:24:03.339" v="1906" actId="478"/>
          <ac:spMkLst>
            <pc:docMk/>
            <pc:sldMk cId="2092878024" sldId="276"/>
            <ac:spMk id="6" creationId="{678314B0-E5CE-4EBF-BBDA-018D64C4A8FB}"/>
          </ac:spMkLst>
        </pc:spChg>
        <pc:picChg chg="del">
          <ac:chgData name="" userId="434a5bf19aedd71b" providerId="LiveId" clId="{E02D7391-0549-4FB2-909B-FEE953EBD28D}" dt="2018-02-25T08:24:06.466" v="1908" actId="478"/>
          <ac:picMkLst>
            <pc:docMk/>
            <pc:sldMk cId="2092878024" sldId="276"/>
            <ac:picMk id="4" creationId="{A9F743D4-C416-4442-AD83-B514D6FDBE27}"/>
          </ac:picMkLst>
        </pc:picChg>
        <pc:picChg chg="add mod">
          <ac:chgData name="" userId="434a5bf19aedd71b" providerId="LiveId" clId="{E02D7391-0549-4FB2-909B-FEE953EBD28D}" dt="2018-02-25T08:24:52.845" v="1914" actId="1076"/>
          <ac:picMkLst>
            <pc:docMk/>
            <pc:sldMk cId="2092878024" sldId="276"/>
            <ac:picMk id="9218" creationId="{3C20D7CB-5B49-446D-ABBA-8C1F071AB4C8}"/>
          </ac:picMkLst>
        </pc:picChg>
      </pc:sldChg>
      <pc:sldChg chg="addSp modSp add modTransition modAnim">
        <pc:chgData name="" userId="434a5bf19aedd71b" providerId="LiveId" clId="{E02D7391-0549-4FB2-909B-FEE953EBD28D}" dt="2018-02-27T11:07:46.673" v="2373"/>
        <pc:sldMkLst>
          <pc:docMk/>
          <pc:sldMk cId="3594410574" sldId="277"/>
        </pc:sldMkLst>
        <pc:spChg chg="mod">
          <ac:chgData name="" userId="434a5bf19aedd71b" providerId="LiveId" clId="{E02D7391-0549-4FB2-909B-FEE953EBD28D}" dt="2018-02-25T08:25:18.815" v="1919" actId="14100"/>
          <ac:spMkLst>
            <pc:docMk/>
            <pc:sldMk cId="3594410574" sldId="277"/>
            <ac:spMk id="2" creationId="{FE762015-D908-44D5-BF29-4FC3715E8786}"/>
          </ac:spMkLst>
        </pc:spChg>
        <pc:spChg chg="mod">
          <ac:chgData name="" userId="434a5bf19aedd71b" providerId="LiveId" clId="{E02D7391-0549-4FB2-909B-FEE953EBD28D}" dt="2018-02-25T08:30:33.217" v="1938" actId="113"/>
          <ac:spMkLst>
            <pc:docMk/>
            <pc:sldMk cId="3594410574" sldId="277"/>
            <ac:spMk id="3" creationId="{BF21EEEF-C123-4C3A-9DFA-2A28A45A46AF}"/>
          </ac:spMkLst>
        </pc:spChg>
        <pc:picChg chg="add mod">
          <ac:chgData name="" userId="434a5bf19aedd71b" providerId="LiveId" clId="{E02D7391-0549-4FB2-909B-FEE953EBD28D}" dt="2018-02-26T11:11:15.687" v="2089" actId="1076"/>
          <ac:picMkLst>
            <pc:docMk/>
            <pc:sldMk cId="3594410574" sldId="277"/>
            <ac:picMk id="4" creationId="{ED140E35-7201-49A4-9E37-F51F87FDC192}"/>
          </ac:picMkLst>
        </pc:picChg>
      </pc:sldChg>
      <pc:sldChg chg="addSp delSp modSp add mod modTransition setBg">
        <pc:chgData name="" userId="434a5bf19aedd71b" providerId="LiveId" clId="{E02D7391-0549-4FB2-909B-FEE953EBD28D}" dt="2018-02-26T10:40:09.518" v="2085"/>
        <pc:sldMkLst>
          <pc:docMk/>
          <pc:sldMk cId="2003254803" sldId="278"/>
        </pc:sldMkLst>
        <pc:spChg chg="mod ord">
          <ac:chgData name="" userId="434a5bf19aedd71b" providerId="LiveId" clId="{E02D7391-0549-4FB2-909B-FEE953EBD28D}" dt="2018-02-25T08:33:38.155" v="1953" actId="14100"/>
          <ac:spMkLst>
            <pc:docMk/>
            <pc:sldMk cId="2003254803" sldId="278"/>
            <ac:spMk id="2" creationId="{FCBDED95-3E93-4B81-BD42-FAB84B4BFDAB}"/>
          </ac:spMkLst>
        </pc:spChg>
        <pc:spChg chg="del">
          <ac:chgData name="" userId="434a5bf19aedd71b" providerId="LiveId" clId="{E02D7391-0549-4FB2-909B-FEE953EBD28D}" dt="2018-02-25T08:33:10.906" v="1947" actId="478"/>
          <ac:spMkLst>
            <pc:docMk/>
            <pc:sldMk cId="2003254803" sldId="278"/>
            <ac:spMk id="3" creationId="{DAAE0F84-737A-4CE2-A556-23B425414E37}"/>
          </ac:spMkLst>
        </pc:spChg>
        <pc:picChg chg="add mod">
          <ac:chgData name="" userId="434a5bf19aedd71b" providerId="LiveId" clId="{E02D7391-0549-4FB2-909B-FEE953EBD28D}" dt="2018-02-25T08:33:39.671" v="1954" actId="1076"/>
          <ac:picMkLst>
            <pc:docMk/>
            <pc:sldMk cId="2003254803" sldId="278"/>
            <ac:picMk id="11266" creationId="{D80E1B29-3CCB-421F-9031-D99343812F6B}"/>
          </ac:picMkLst>
        </pc:picChg>
      </pc:sldChg>
      <pc:sldChg chg="addSp delSp modSp add modTransition">
        <pc:chgData name="" userId="434a5bf19aedd71b" providerId="LiveId" clId="{E02D7391-0549-4FB2-909B-FEE953EBD28D}" dt="2018-02-27T11:13:50.916" v="2390" actId="1076"/>
        <pc:sldMkLst>
          <pc:docMk/>
          <pc:sldMk cId="1263527923" sldId="279"/>
        </pc:sldMkLst>
        <pc:spChg chg="add del mod">
          <ac:chgData name="" userId="434a5bf19aedd71b" providerId="LiveId" clId="{E02D7391-0549-4FB2-909B-FEE953EBD28D}" dt="2018-02-27T11:13:50.916" v="2390" actId="1076"/>
          <ac:spMkLst>
            <pc:docMk/>
            <pc:sldMk cId="1263527923" sldId="279"/>
            <ac:spMk id="2" creationId="{9F97F544-C5B0-4B7B-AA6D-5DD27DEBF818}"/>
          </ac:spMkLst>
        </pc:spChg>
        <pc:spChg chg="add mod">
          <ac:chgData name="" userId="434a5bf19aedd71b" providerId="LiveId" clId="{E02D7391-0549-4FB2-909B-FEE953EBD28D}" dt="2018-02-27T11:13:50.916" v="2390" actId="1076"/>
          <ac:spMkLst>
            <pc:docMk/>
            <pc:sldMk cId="1263527923" sldId="279"/>
            <ac:spMk id="3" creationId="{F34DAC4F-0F46-4E6C-A8F9-03B79CFAD31A}"/>
          </ac:spMkLst>
        </pc:spChg>
        <pc:spChg chg="del">
          <ac:chgData name="" userId="434a5bf19aedd71b" providerId="LiveId" clId="{E02D7391-0549-4FB2-909B-FEE953EBD28D}" dt="2018-02-25T08:34:00.388" v="1958" actId="478"/>
          <ac:spMkLst>
            <pc:docMk/>
            <pc:sldMk cId="1263527923" sldId="279"/>
            <ac:spMk id="3" creationId="{2C5EECB5-2AA5-4040-BEF2-E500A077CF83}"/>
          </ac:spMkLst>
        </pc:spChg>
        <pc:picChg chg="add mod">
          <ac:chgData name="" userId="434a5bf19aedd71b" providerId="LiveId" clId="{E02D7391-0549-4FB2-909B-FEE953EBD28D}" dt="2018-02-27T11:13:43.358" v="2389" actId="1076"/>
          <ac:picMkLst>
            <pc:docMk/>
            <pc:sldMk cId="1263527923" sldId="279"/>
            <ac:picMk id="4" creationId="{04320E43-C836-4BFF-BE51-093AC50E9A83}"/>
          </ac:picMkLst>
        </pc:picChg>
      </pc:sldChg>
      <pc:sldMasterChg chg="modSldLayout">
        <pc:chgData name="" userId="434a5bf19aedd71b" providerId="LiveId" clId="{E02D7391-0549-4FB2-909B-FEE953EBD28D}" dt="2018-02-24T08:05:33.216" v="167" actId="113"/>
        <pc:sldMasterMkLst>
          <pc:docMk/>
          <pc:sldMasterMk cId="1980814806" sldId="2147483660"/>
        </pc:sldMasterMkLst>
        <pc:sldLayoutChg chg="modSp">
          <pc:chgData name="" userId="434a5bf19aedd71b" providerId="LiveId" clId="{E02D7391-0549-4FB2-909B-FEE953EBD28D}" dt="2018-02-24T08:05:33.216" v="167" actId="113"/>
          <pc:sldLayoutMkLst>
            <pc:docMk/>
            <pc:sldMasterMk cId="1980814806" sldId="2147483660"/>
            <pc:sldLayoutMk cId="2589201647" sldId="2147483662"/>
          </pc:sldLayoutMkLst>
          <pc:spChg chg="mod">
            <ac:chgData name="" userId="434a5bf19aedd71b" providerId="LiveId" clId="{E02D7391-0549-4FB2-909B-FEE953EBD28D}" dt="2018-02-24T08:05:06.582" v="166" actId="16037"/>
            <ac:spMkLst>
              <pc:docMk/>
              <pc:sldMasterMk cId="1980814806" sldId="2147483660"/>
              <pc:sldLayoutMk cId="2589201647" sldId="2147483662"/>
              <ac:spMk id="3" creationId="{00000000-0000-0000-0000-000000000000}"/>
            </ac:spMkLst>
          </pc:spChg>
          <pc:spChg chg="mod">
            <ac:chgData name="" userId="434a5bf19aedd71b" providerId="LiveId" clId="{E02D7391-0549-4FB2-909B-FEE953EBD28D}" dt="2018-02-24T08:05:33.216" v="167" actId="113"/>
            <ac:spMkLst>
              <pc:docMk/>
              <pc:sldMasterMk cId="1980814806" sldId="2147483660"/>
              <pc:sldLayoutMk cId="2589201647" sldId="2147483662"/>
              <ac:spMk id="8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428C88-8FC1-44F5-8E9B-BDC173AC98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0C9312-585D-44BE-9F8C-4FE49AD84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D5825-67DB-476E-ABFC-74ACD2C60AA1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D257A-65C4-4EC4-ADE9-154FF657EB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7EDB5-B44F-47D5-B93D-585800F0C9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58229-C92A-486C-8E21-06965A2FCB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1103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23033-6063-4566-A48C-3BA9EF8783E0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1B20F-7779-4295-8053-33A9B1D15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332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Progressive - Work for every user, regardless of browser choice because they’re built with progressive enhancement as a core tenet.</a:t>
            </a:r>
          </a:p>
          <a:p>
            <a:endParaRPr lang="en-US" dirty="0"/>
          </a:p>
          <a:p>
            <a:r>
              <a:rPr lang="en-US" dirty="0"/>
              <a:t>Connectivity independent - Service workers allow work offline, or on low quality networks.</a:t>
            </a:r>
          </a:p>
          <a:p>
            <a:endParaRPr lang="en-US" dirty="0"/>
          </a:p>
          <a:p>
            <a:r>
              <a:rPr lang="en-US" dirty="0"/>
              <a:t>Safe - Served via HTTPS to prevent snooping and ensure content hasn’t been tampered with.</a:t>
            </a:r>
          </a:p>
          <a:p>
            <a:endParaRPr lang="en-US" dirty="0"/>
          </a:p>
          <a:p>
            <a:r>
              <a:rPr lang="en-US" dirty="0"/>
              <a:t>Re-engageable - Make re-engagement easy through features like push notifications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1B20F-7779-4295-8053-33A9B1D1533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6202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service worker is a script that your browser runs in the background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life cycles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proxy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 notification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shell =&gt; first meaningful interaction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1B20F-7779-4295-8053-33A9B1D1533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720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1B20F-7779-4295-8053-33A9B1D1533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442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9585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1344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22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4721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199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696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4250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328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877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920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527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6351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751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628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26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6807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51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59152DA-1373-4471-9A59-42541E6058CB}" type="datetimeFigureOut">
              <a:rPr lang="en-AU" smtClean="0"/>
              <a:t>27/02/2018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ECE3FD1-144C-456B-A93E-C7D854F58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814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page" TargetMode="External"/><Relationship Id="rId2" Type="http://schemas.openxmlformats.org/officeDocument/2006/relationships/hyperlink" Target="https://en.wikipedia.org/wiki/Google_Chr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obile_device" TargetMode="External"/><Relationship Id="rId5" Type="http://schemas.openxmlformats.org/officeDocument/2006/relationships/hyperlink" Target="https://en.wikipedia.org/wiki/Web_browser" TargetMode="External"/><Relationship Id="rId4" Type="http://schemas.openxmlformats.org/officeDocument/2006/relationships/hyperlink" Target="https://en.wikipedia.org/wiki/Websit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spwaready.toxicjohann.com/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DC65-CB24-4F9C-B84D-725B5C526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613" y="1787510"/>
            <a:ext cx="9144000" cy="1641490"/>
          </a:xfrm>
        </p:spPr>
        <p:txBody>
          <a:bodyPr>
            <a:noAutofit/>
          </a:bodyPr>
          <a:lstStyle/>
          <a:p>
            <a:pPr algn="ctr"/>
            <a:r>
              <a:rPr lang="en-AU" sz="6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want some of that PWA </a:t>
            </a:r>
            <a:br>
              <a:rPr lang="en-AU" sz="6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AU" sz="6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everyone is talking about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C9348-8FBD-4EFB-9CAF-EB3ADE8FD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8899" y="5396175"/>
            <a:ext cx="9144000" cy="754025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Yaser Adel Mehraban</a:t>
            </a:r>
          </a:p>
          <a:p>
            <a:pPr fontAlgn="base"/>
            <a: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2018</a:t>
            </a:r>
          </a:p>
          <a:p>
            <a:pPr algn="l"/>
            <a:endParaRPr lang="en-A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22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B432-2FE7-4360-8A8F-21AE0F3A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manifest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F50F6-163F-4D00-90D4-DA59DFC8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4802"/>
            <a:ext cx="5621889" cy="3694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D2C1B6-410F-4D39-A8E6-BBBC64E992D4}"/>
              </a:ext>
            </a:extLst>
          </p:cNvPr>
          <p:cNvSpPr/>
          <p:nvPr/>
        </p:nvSpPr>
        <p:spPr>
          <a:xfrm>
            <a:off x="1110343" y="2906486"/>
            <a:ext cx="3275045" cy="40121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48C396-6E62-4B9A-BF60-B93A03162EC3}"/>
              </a:ext>
            </a:extLst>
          </p:cNvPr>
          <p:cNvSpPr/>
          <p:nvPr/>
        </p:nvSpPr>
        <p:spPr>
          <a:xfrm>
            <a:off x="1110342" y="3461607"/>
            <a:ext cx="3275045" cy="40121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F02973-FCF8-4C56-987B-42A921FB2C00}"/>
              </a:ext>
            </a:extLst>
          </p:cNvPr>
          <p:cNvSpPr/>
          <p:nvPr/>
        </p:nvSpPr>
        <p:spPr>
          <a:xfrm>
            <a:off x="1133716" y="4023522"/>
            <a:ext cx="3275045" cy="40121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50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7F77-C3F0-4E9F-8EE1-E294488E2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Angular PWAs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AB928-94D3-4575-A872-904EAE890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AU" dirty="0"/>
              <a:t>Manual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dirty="0"/>
              <a:t>New Angular service worker (aka </a:t>
            </a:r>
            <a:r>
              <a:rPr lang="en-US" b="1" dirty="0" err="1"/>
              <a:t>ngsw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dirty="0"/>
              <a:t>	</a:t>
            </a:r>
            <a:r>
              <a:rPr lang="en-US" sz="2400" dirty="0"/>
              <a:t>from v5.0.0.0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libs</a:t>
            </a:r>
            <a:endParaRPr lang="en-AU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CC6C483B-70A8-46A0-AB7C-852DD031341C}"/>
              </a:ext>
            </a:extLst>
          </p:cNvPr>
          <p:cNvSpPr/>
          <p:nvPr/>
        </p:nvSpPr>
        <p:spPr>
          <a:xfrm>
            <a:off x="751441" y="1880118"/>
            <a:ext cx="368559" cy="32190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5F3F4CA3-1F7B-49B5-A317-22375D9C38A4}"/>
              </a:ext>
            </a:extLst>
          </p:cNvPr>
          <p:cNvSpPr/>
          <p:nvPr/>
        </p:nvSpPr>
        <p:spPr>
          <a:xfrm>
            <a:off x="751440" y="2611016"/>
            <a:ext cx="368559" cy="32190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10115AC-D695-4606-A966-7D8426DA1452}"/>
              </a:ext>
            </a:extLst>
          </p:cNvPr>
          <p:cNvSpPr/>
          <p:nvPr/>
        </p:nvSpPr>
        <p:spPr>
          <a:xfrm>
            <a:off x="751439" y="3954643"/>
            <a:ext cx="368559" cy="32190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https://s3.amazonaws.com/media-p.slid.es/uploads/567420/images/4538372/thumb.png">
            <a:extLst>
              <a:ext uri="{FF2B5EF4-FFF2-40B4-BE49-F238E27FC236}">
                <a16:creationId xmlns:a16="http://schemas.microsoft.com/office/drawing/2014/main" id="{13B82030-8A01-48A0-A9CC-7BED0F4E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24" y="3816495"/>
            <a:ext cx="3526971" cy="8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2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D4FF-936D-44E0-96CA-D40EDAA9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ServiceWorkerModule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F5FCD-543E-4D41-B226-B6578B9D5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Registers the Angular Service Worker in the browser (if Service Worker support is available)</a:t>
            </a:r>
          </a:p>
          <a:p>
            <a:pPr fontAlgn="base"/>
            <a:endParaRPr lang="en-US" dirty="0"/>
          </a:p>
          <a:p>
            <a:pPr lvl="1" fontAlgn="base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b="1" i="1" dirty="0" err="1"/>
              <a:t>SwUpdate</a:t>
            </a:r>
            <a:r>
              <a:rPr lang="en-US" b="1" i="1" dirty="0"/>
              <a:t>:</a:t>
            </a:r>
            <a:r>
              <a:rPr lang="en-US" dirty="0"/>
              <a:t> for managing application version updates</a:t>
            </a:r>
          </a:p>
          <a:p>
            <a:pPr lvl="1" fontAlgn="base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b="1" i="1" dirty="0" err="1"/>
              <a:t>SwPush</a:t>
            </a:r>
            <a:r>
              <a:rPr lang="en-US" b="1" i="1" dirty="0"/>
              <a:t>:</a:t>
            </a:r>
            <a:r>
              <a:rPr lang="en-US" dirty="0"/>
              <a:t> for handling server Web Push notifications</a:t>
            </a:r>
          </a:p>
        </p:txBody>
      </p:sp>
    </p:spTree>
    <p:extLst>
      <p:ext uri="{BB962C8B-B14F-4D97-AF65-F5344CB8AC3E}">
        <p14:creationId xmlns:p14="http://schemas.microsoft.com/office/powerpoint/2010/main" val="178365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B382-D8A6-4EC1-BE3B-D395749B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4B124-09D5-48F6-B5E2-7B16912D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92" y="2234783"/>
            <a:ext cx="7529332" cy="983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16DD96-A26C-420E-A9AC-2B12C7E3F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3773491"/>
            <a:ext cx="7685404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2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C34E-93D7-48DD-A9AB-1053D38A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Under the hood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9E7481-28DE-423F-8C2A-DDF2D8BB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70" y="2654560"/>
            <a:ext cx="2828924" cy="23574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0C3ACD-B331-4242-A898-64A206FA7322}"/>
              </a:ext>
            </a:extLst>
          </p:cNvPr>
          <p:cNvSpPr/>
          <p:nvPr/>
        </p:nvSpPr>
        <p:spPr>
          <a:xfrm>
            <a:off x="1847462" y="3898594"/>
            <a:ext cx="2326432" cy="40121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BF4E09-E226-4771-9176-A9C913F12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29" y="1944155"/>
            <a:ext cx="5905053" cy="46152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5CBA72A-99A9-45CC-B589-E2043FB8A116}"/>
              </a:ext>
            </a:extLst>
          </p:cNvPr>
          <p:cNvSpPr/>
          <p:nvPr/>
        </p:nvSpPr>
        <p:spPr>
          <a:xfrm>
            <a:off x="4822372" y="4262491"/>
            <a:ext cx="5599922" cy="62208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597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C34E-93D7-48DD-A9AB-1053D38A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1" y="2766218"/>
            <a:ext cx="5445888" cy="1325563"/>
          </a:xfrm>
        </p:spPr>
        <p:txBody>
          <a:bodyPr>
            <a:normAutofit fontScale="90000"/>
          </a:bodyPr>
          <a:lstStyle/>
          <a:p>
            <a:r>
              <a:rPr lang="en-AU" dirty="0" err="1"/>
              <a:t>ngsw-config.json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C880A-6323-4933-9AE2-A78C5B51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899" y="29721"/>
            <a:ext cx="62021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8886F7-9000-45B9-ADF8-E3F1AA150450}"/>
              </a:ext>
            </a:extLst>
          </p:cNvPr>
          <p:cNvSpPr/>
          <p:nvPr/>
        </p:nvSpPr>
        <p:spPr>
          <a:xfrm>
            <a:off x="6293499" y="1985819"/>
            <a:ext cx="2710542" cy="36549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28AD9-DDA7-4185-9F32-4461A19A88DE}"/>
              </a:ext>
            </a:extLst>
          </p:cNvPr>
          <p:cNvSpPr/>
          <p:nvPr/>
        </p:nvSpPr>
        <p:spPr>
          <a:xfrm>
            <a:off x="6293499" y="5156672"/>
            <a:ext cx="2710542" cy="36549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401AA4-E9EE-48E4-9B19-6DD1046A2BB3}"/>
              </a:ext>
            </a:extLst>
          </p:cNvPr>
          <p:cNvSpPr/>
          <p:nvPr/>
        </p:nvSpPr>
        <p:spPr>
          <a:xfrm>
            <a:off x="6293499" y="2259517"/>
            <a:ext cx="2710542" cy="253641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25A6A5-B0BC-4258-95E9-EA6AB816FA3E}"/>
              </a:ext>
            </a:extLst>
          </p:cNvPr>
          <p:cNvSpPr/>
          <p:nvPr/>
        </p:nvSpPr>
        <p:spPr>
          <a:xfrm>
            <a:off x="6293499" y="5644260"/>
            <a:ext cx="2710542" cy="95714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920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0D19-E9CC-4082-BD13-5A9DDB98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Caching other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781A6-5C04-4D23-AAE8-2E756756FA84}"/>
              </a:ext>
            </a:extLst>
          </p:cNvPr>
          <p:cNvSpPr txBox="1"/>
          <p:nvPr/>
        </p:nvSpPr>
        <p:spPr>
          <a:xfrm>
            <a:off x="1180323" y="2272004"/>
            <a:ext cx="3636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Fonts / CDN based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AE0DC-339F-4730-916B-1FC54ACCF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8" y="2672114"/>
            <a:ext cx="4679222" cy="3205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BBE34-804B-4F1C-827A-DD1EE301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924" y="1615303"/>
            <a:ext cx="3794569" cy="5075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6FFE1B-0610-4501-9608-C6E3FB9930E2}"/>
              </a:ext>
            </a:extLst>
          </p:cNvPr>
          <p:cNvSpPr txBox="1"/>
          <p:nvPr/>
        </p:nvSpPr>
        <p:spPr>
          <a:xfrm>
            <a:off x="3391677" y="3769568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API calls / Data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4551CF2-6E2D-4A44-BAD8-0BEAB33E8958}"/>
              </a:ext>
            </a:extLst>
          </p:cNvPr>
          <p:cNvSpPr/>
          <p:nvPr/>
        </p:nvSpPr>
        <p:spPr>
          <a:xfrm>
            <a:off x="8584163" y="3065107"/>
            <a:ext cx="712237" cy="270588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E5BCE5A-D3CC-45C7-BA00-2E0E588F46A2}"/>
              </a:ext>
            </a:extLst>
          </p:cNvPr>
          <p:cNvSpPr/>
          <p:nvPr/>
        </p:nvSpPr>
        <p:spPr>
          <a:xfrm>
            <a:off x="7841522" y="3264159"/>
            <a:ext cx="712237" cy="270588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D691DC5-C68B-4D67-8AFB-92FB20A1191F}"/>
              </a:ext>
            </a:extLst>
          </p:cNvPr>
          <p:cNvSpPr/>
          <p:nvPr/>
        </p:nvSpPr>
        <p:spPr>
          <a:xfrm>
            <a:off x="7811118" y="3469433"/>
            <a:ext cx="712237" cy="270588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6FFA211-C688-4920-900B-FF2A722AB833}"/>
              </a:ext>
            </a:extLst>
          </p:cNvPr>
          <p:cNvSpPr/>
          <p:nvPr/>
        </p:nvSpPr>
        <p:spPr>
          <a:xfrm>
            <a:off x="7969568" y="3609393"/>
            <a:ext cx="712237" cy="270588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C31619A-8F53-4C60-9F4C-FC6803A436B4}"/>
              </a:ext>
            </a:extLst>
          </p:cNvPr>
          <p:cNvSpPr/>
          <p:nvPr/>
        </p:nvSpPr>
        <p:spPr>
          <a:xfrm>
            <a:off x="8751784" y="5296679"/>
            <a:ext cx="712237" cy="270588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583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3AB9-69A9-486A-A708-45ACD109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90D19-664E-4C06-995C-E6E16142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16" y="1764202"/>
            <a:ext cx="2595660" cy="454540"/>
          </a:xfrm>
          <a:prstGeom prst="rect">
            <a:avLst/>
          </a:prstGeom>
        </p:spPr>
      </p:pic>
      <p:pic>
        <p:nvPicPr>
          <p:cNvPr id="7170" name="Picture 2" descr="https://s3.amazonaws.com/media-p.slid.es/uploads/567420/images/4542471/ngsw-pwa-dist.png">
            <a:extLst>
              <a:ext uri="{FF2B5EF4-FFF2-40B4-BE49-F238E27FC236}">
                <a16:creationId xmlns:a16="http://schemas.microsoft.com/office/drawing/2014/main" id="{939D5A95-47D6-4819-8188-58AE89FF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16" y="2557351"/>
            <a:ext cx="6993424" cy="368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49CCF9-9D1A-4D05-AFDC-D6F7AAF4FF11}"/>
              </a:ext>
            </a:extLst>
          </p:cNvPr>
          <p:cNvSpPr/>
          <p:nvPr/>
        </p:nvSpPr>
        <p:spPr>
          <a:xfrm>
            <a:off x="1618862" y="5125616"/>
            <a:ext cx="2710542" cy="36549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E029D-C056-4289-9EEF-0DF435297F71}"/>
              </a:ext>
            </a:extLst>
          </p:cNvPr>
          <p:cNvSpPr/>
          <p:nvPr/>
        </p:nvSpPr>
        <p:spPr>
          <a:xfrm>
            <a:off x="1618862" y="4760121"/>
            <a:ext cx="2710542" cy="36549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34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CD25-6A84-4690-AFC6-558AEC3C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28" y="2720573"/>
            <a:ext cx="3299750" cy="1325563"/>
          </a:xfrm>
        </p:spPr>
        <p:txBody>
          <a:bodyPr>
            <a:normAutofit fontScale="90000"/>
          </a:bodyPr>
          <a:lstStyle/>
          <a:p>
            <a:r>
              <a:rPr lang="en-AU" dirty="0" err="1"/>
              <a:t>ngsw.json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4A65B-7E8D-4A46-8F92-8DBDD9D39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07" y="1478"/>
            <a:ext cx="8439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4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BCF5-D807-4897-9F06-1145FCE2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ngsw-worker.js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1E320-8174-4C4D-9B27-6FB45F29D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AU" dirty="0"/>
              <a:t>Has its own http request</a:t>
            </a:r>
          </a:p>
          <a:p>
            <a:pPr>
              <a:spcAft>
                <a:spcPts val="1800"/>
              </a:spcAft>
            </a:pPr>
            <a:r>
              <a:rPr lang="en-US" dirty="0"/>
              <a:t>Will always be the same with each build, as it gets copied by the CLI straight from </a:t>
            </a:r>
            <a:r>
              <a:rPr lang="en-US" dirty="0" err="1"/>
              <a:t>node_modules</a:t>
            </a:r>
            <a:r>
              <a:rPr lang="en-US" dirty="0"/>
              <a:t>.</a:t>
            </a:r>
          </a:p>
          <a:p>
            <a:pPr>
              <a:spcAft>
                <a:spcPts val="1800"/>
              </a:spcAft>
            </a:pPr>
            <a:r>
              <a:rPr lang="en-US" dirty="0"/>
              <a:t>Remains the same until you upgrade to a new Angular version that contains a new version of the Angular Service Worker</a:t>
            </a:r>
          </a:p>
        </p:txBody>
      </p:sp>
    </p:spTree>
    <p:extLst>
      <p:ext uri="{BB962C8B-B14F-4D97-AF65-F5344CB8AC3E}">
        <p14:creationId xmlns:p14="http://schemas.microsoft.com/office/powerpoint/2010/main" val="403104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945E2-6EEE-44B9-B086-3B2E066C453C}"/>
              </a:ext>
            </a:extLst>
          </p:cNvPr>
          <p:cNvSpPr/>
          <p:nvPr/>
        </p:nvSpPr>
        <p:spPr>
          <a:xfrm>
            <a:off x="3050551" y="902351"/>
            <a:ext cx="77636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AU" sz="6000" b="1" dirty="0">
                <a:solidFill>
                  <a:srgbClr val="FFCC00"/>
                </a:solidFill>
                <a:latin typeface="Montserrat"/>
              </a:rPr>
              <a:t>Yaser Adel Mehraban</a:t>
            </a:r>
            <a:endParaRPr lang="en-AU" sz="6000" b="1" i="0" dirty="0">
              <a:solidFill>
                <a:srgbClr val="FFCC00"/>
              </a:solidFill>
              <a:effectLst/>
              <a:latin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23C57-DD68-4C31-8729-90D9D4026675}"/>
              </a:ext>
            </a:extLst>
          </p:cNvPr>
          <p:cNvSpPr/>
          <p:nvPr/>
        </p:nvSpPr>
        <p:spPr>
          <a:xfrm>
            <a:off x="3523861" y="1807134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AU" sz="3200" dirty="0">
                <a:solidFill>
                  <a:srgbClr val="FFFFFF"/>
                </a:solidFill>
                <a:latin typeface="inherit"/>
              </a:rPr>
              <a:t>Passionate Software Engineer</a:t>
            </a:r>
            <a:endParaRPr lang="en-AU" sz="3200" dirty="0">
              <a:solidFill>
                <a:srgbClr val="FFFFFF"/>
              </a:solidFill>
              <a:latin typeface="Montserrat"/>
            </a:endParaRPr>
          </a:p>
          <a:p>
            <a:pPr fontAlgn="base"/>
            <a:r>
              <a:rPr lang="en-AU" sz="3200" dirty="0">
                <a:solidFill>
                  <a:srgbClr val="FFFFFF"/>
                </a:solidFill>
                <a:latin typeface="inherit"/>
              </a:rPr>
              <a:t>Blogger</a:t>
            </a:r>
            <a:endParaRPr lang="en-AU" sz="3200" dirty="0">
              <a:solidFill>
                <a:srgbClr val="FFFFFF"/>
              </a:solidFill>
              <a:latin typeface="Montserrat"/>
            </a:endParaRPr>
          </a:p>
          <a:p>
            <a:pPr fontAlgn="base"/>
            <a:r>
              <a:rPr lang="en-AU" sz="3200" dirty="0">
                <a:solidFill>
                  <a:srgbClr val="FFFFFF"/>
                </a:solidFill>
                <a:latin typeface="inherit"/>
              </a:rPr>
              <a:t>Technologist</a:t>
            </a:r>
            <a:endParaRPr lang="en-AU" sz="3200" dirty="0">
              <a:solidFill>
                <a:srgbClr val="FFFFFF"/>
              </a:solidFill>
              <a:latin typeface="Montserrat"/>
            </a:endParaRPr>
          </a:p>
          <a:p>
            <a:pPr fontAlgn="base"/>
            <a:r>
              <a:rPr lang="en-AU" sz="3200" dirty="0">
                <a:solidFill>
                  <a:srgbClr val="FFFFFF"/>
                </a:solidFill>
                <a:latin typeface="inherit"/>
              </a:rPr>
              <a:t>Senior Consultant @Readify</a:t>
            </a:r>
            <a:endParaRPr lang="en-AU" sz="3200" b="0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AA863B-CD51-429E-87E4-AC643D06BB38}"/>
              </a:ext>
            </a:extLst>
          </p:cNvPr>
          <p:cNvSpPr/>
          <p:nvPr/>
        </p:nvSpPr>
        <p:spPr>
          <a:xfrm>
            <a:off x="6798711" y="5254600"/>
            <a:ext cx="53421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AU" sz="3200" dirty="0">
                <a:solidFill>
                  <a:srgbClr val="FFD966"/>
                </a:solidFill>
                <a:latin typeface="inherit"/>
              </a:rPr>
              <a:t>https://blog.mehraban.com.au</a:t>
            </a:r>
            <a:endParaRPr lang="en-AU" sz="3200" b="0" i="0" dirty="0">
              <a:solidFill>
                <a:srgbClr val="FFD966"/>
              </a:solidFill>
              <a:effectLst/>
              <a:latin typeface="Montserra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EBABE-1468-4EEE-B11E-D7AA2EA16E23}"/>
              </a:ext>
            </a:extLst>
          </p:cNvPr>
          <p:cNvSpPr/>
          <p:nvPr/>
        </p:nvSpPr>
        <p:spPr>
          <a:xfrm>
            <a:off x="6244089" y="5885739"/>
            <a:ext cx="2633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AU" sz="3200" dirty="0">
                <a:solidFill>
                  <a:srgbClr val="FFD966"/>
                </a:solidFill>
                <a:latin typeface="Montserrat"/>
              </a:rPr>
              <a:t>      @</a:t>
            </a:r>
            <a:r>
              <a:rPr lang="en-AU" sz="3600" dirty="0" err="1">
                <a:solidFill>
                  <a:srgbClr val="FFD966"/>
                </a:solidFill>
                <a:latin typeface="inherit"/>
              </a:rPr>
              <a:t>yashints</a:t>
            </a:r>
            <a:endParaRPr lang="en-AU" sz="3600" dirty="0">
              <a:solidFill>
                <a:srgbClr val="FFD966"/>
              </a:solidFill>
              <a:latin typeface="inherit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0092748-0A5C-4B5E-A17F-2FB4E7C5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10" y="5320138"/>
            <a:ext cx="453701" cy="45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1D6D7EB2-862A-4906-B05D-C6B6CD0E2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25" y="6001912"/>
            <a:ext cx="453701" cy="45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40CC118F-8FB5-4A84-A024-EB49F6800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00" y="1152331"/>
            <a:ext cx="2151420" cy="301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6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E757-60DF-4E79-8725-32BAC858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Push notifications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743D4-C416-4442-AD83-B514D6FD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96" y="1690688"/>
            <a:ext cx="8286661" cy="430600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6CEF5E4-CDD8-4BD7-9CEE-19C98C6D0545}"/>
              </a:ext>
            </a:extLst>
          </p:cNvPr>
          <p:cNvSpPr/>
          <p:nvPr/>
        </p:nvSpPr>
        <p:spPr>
          <a:xfrm rot="21328320">
            <a:off x="6096000" y="2318657"/>
            <a:ext cx="3603171" cy="1772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314B0-E5CE-4EBF-BBDA-018D64C4A8FB}"/>
              </a:ext>
            </a:extLst>
          </p:cNvPr>
          <p:cNvSpPr txBox="1"/>
          <p:nvPr/>
        </p:nvSpPr>
        <p:spPr>
          <a:xfrm>
            <a:off x="9748402" y="1668634"/>
            <a:ext cx="2274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VAPID: Voluntary Application Server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29865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E757-60DF-4E79-8725-32BAC858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Push notifications</a:t>
            </a:r>
          </a:p>
        </p:txBody>
      </p:sp>
      <p:pic>
        <p:nvPicPr>
          <p:cNvPr id="9218" name="Picture 2" descr="https://s3.amazonaws.com/media-p.slid.es/uploads/567420/images/4592267/web-push.jpg">
            <a:extLst>
              <a:ext uri="{FF2B5EF4-FFF2-40B4-BE49-F238E27FC236}">
                <a16:creationId xmlns:a16="http://schemas.microsoft.com/office/drawing/2014/main" id="{3C20D7CB-5B49-446D-ABBA-8C1F071A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28" y="1835842"/>
            <a:ext cx="9408941" cy="392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87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62015-D908-44D5-BF29-4FC3715E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Push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EEEF-C123-4C3A-9DFA-2A28A45A4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You nee to send notification data straight away with the send notification request as payload</a:t>
            </a:r>
          </a:p>
          <a:p>
            <a:pPr lvl="1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b="1" dirty="0" err="1"/>
              <a:t>ngsw</a:t>
            </a:r>
            <a:r>
              <a:rPr lang="en-US" dirty="0"/>
              <a:t> can’t request this payload later, which is possible in general</a:t>
            </a:r>
          </a:p>
          <a:p>
            <a:pPr>
              <a:spcAft>
                <a:spcPts val="1800"/>
              </a:spcAft>
            </a:pPr>
            <a:r>
              <a:rPr lang="en-US" dirty="0"/>
              <a:t>You have to send this data object in the notification property of the payload.</a:t>
            </a:r>
          </a:p>
          <a:p>
            <a:pPr>
              <a:spcAft>
                <a:spcPts val="1800"/>
              </a:spcAft>
            </a:pPr>
            <a:r>
              <a:rPr lang="en-AU" dirty="0"/>
              <a:t>Add to </a:t>
            </a:r>
            <a:r>
              <a:rPr lang="en-AU" dirty="0" err="1"/>
              <a:t>ngsw-manifest.json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40E35-7201-49A4-9E37-F51F87FD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86" y="4758081"/>
            <a:ext cx="4391414" cy="13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s3.amazonaws.com/media-p.slid.es/uploads/567420/images/4575310/1e3d7e01-ff27-4f29-978c-88a62d11efb8.png">
            <a:extLst>
              <a:ext uri="{FF2B5EF4-FFF2-40B4-BE49-F238E27FC236}">
                <a16:creationId xmlns:a16="http://schemas.microsoft.com/office/drawing/2014/main" id="{D80E1B29-3CCB-421F-9031-D99343812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549" y="1303744"/>
            <a:ext cx="4608576" cy="486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DED95-3E93-4B81-BD42-FAB84B4B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4295441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7200" b="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03254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F544-C5B0-4B7B-AA6D-5DD27DEB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02" y="2293040"/>
            <a:ext cx="4093029" cy="1325563"/>
          </a:xfrm>
        </p:spPr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4DAC4F-0F46-4E6C-A8F9-03B79CFAD31A}"/>
              </a:ext>
            </a:extLst>
          </p:cNvPr>
          <p:cNvSpPr/>
          <p:nvPr/>
        </p:nvSpPr>
        <p:spPr>
          <a:xfrm>
            <a:off x="4722471" y="3881796"/>
            <a:ext cx="38611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AU" sz="4800" dirty="0">
                <a:latin typeface="Montserrat"/>
              </a:rPr>
              <a:t>      @</a:t>
            </a:r>
            <a:r>
              <a:rPr lang="en-AU" sz="5400" dirty="0" err="1">
                <a:latin typeface="inherit"/>
              </a:rPr>
              <a:t>yashints</a:t>
            </a:r>
            <a:endParaRPr lang="en-AU" sz="5400" dirty="0">
              <a:latin typeface="inherit"/>
            </a:endParaRPr>
          </a:p>
        </p:txBody>
      </p:sp>
      <p:pic>
        <p:nvPicPr>
          <p:cNvPr id="4" name="Picture 3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04320E43-C836-4BFF-BE51-093AC50E9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6" y="1541835"/>
            <a:ext cx="2690175" cy="37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FCCE20-1E4F-44FF-87B4-379D391A2D1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4DDE1C-CB29-449B-A30A-073BBCBB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42" y="1115786"/>
            <a:ext cx="3745310" cy="4626428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AU" sz="4000" dirty="0">
                <a:solidFill>
                  <a:schemeClr val="tx1">
                    <a:lumMod val="95000"/>
                  </a:schemeClr>
                </a:solidFill>
              </a:rPr>
              <a:t>What's on the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4D863-CF89-4513-8CB2-58F9664F7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530" y="1225323"/>
            <a:ext cx="6428691" cy="533263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History</a:t>
            </a:r>
          </a:p>
          <a:p>
            <a:pPr>
              <a:spcAft>
                <a:spcPts val="600"/>
              </a:spcAft>
            </a:pP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What is a Progressive Web App?</a:t>
            </a:r>
          </a:p>
          <a:p>
            <a:pPr>
              <a:spcAft>
                <a:spcPts val="600"/>
              </a:spcAft>
            </a:pP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Browser support</a:t>
            </a:r>
          </a:p>
          <a:p>
            <a:pPr>
              <a:spcAft>
                <a:spcPts val="600"/>
              </a:spcAft>
            </a:pP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Key components</a:t>
            </a:r>
          </a:p>
          <a:p>
            <a:pPr>
              <a:spcAft>
                <a:spcPts val="600"/>
              </a:spcAft>
            </a:pP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Lighthouse</a:t>
            </a:r>
          </a:p>
          <a:p>
            <a:pPr>
              <a:spcAft>
                <a:spcPts val="600"/>
              </a:spcAft>
            </a:pP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App manifest</a:t>
            </a:r>
          </a:p>
          <a:p>
            <a:pPr>
              <a:spcAft>
                <a:spcPts val="600"/>
              </a:spcAft>
            </a:pP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Angular and PWA</a:t>
            </a:r>
          </a:p>
          <a:p>
            <a:pPr>
              <a:spcAft>
                <a:spcPts val="600"/>
              </a:spcAft>
            </a:pP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Angular </a:t>
            </a:r>
            <a:r>
              <a:rPr lang="en-AU" sz="2400" dirty="0" err="1">
                <a:solidFill>
                  <a:schemeClr val="tx1">
                    <a:lumMod val="95000"/>
                  </a:schemeClr>
                </a:solidFill>
              </a:rPr>
              <a:t>ServiceWorker</a:t>
            </a: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n-AU" sz="2400" dirty="0" err="1">
                <a:solidFill>
                  <a:schemeClr val="tx1">
                    <a:lumMod val="95000"/>
                  </a:schemeClr>
                </a:solidFill>
              </a:rPr>
              <a:t>ngsw</a:t>
            </a: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Under the hood</a:t>
            </a:r>
          </a:p>
          <a:p>
            <a:pPr>
              <a:spcAft>
                <a:spcPts val="600"/>
              </a:spcAft>
            </a:pPr>
            <a:r>
              <a:rPr lang="en-AU" sz="2400" dirty="0">
                <a:solidFill>
                  <a:schemeClr val="tx1">
                    <a:lumMod val="95000"/>
                  </a:schemeClr>
                </a:solidFill>
              </a:rPr>
              <a:t>Push notifications</a:t>
            </a:r>
          </a:p>
          <a:p>
            <a:pPr>
              <a:spcAft>
                <a:spcPts val="600"/>
              </a:spcAft>
            </a:pPr>
            <a:endParaRPr lang="en-AU" sz="1900" dirty="0">
              <a:solidFill>
                <a:schemeClr val="tx1">
                  <a:lumMod val="95000"/>
                </a:schemeClr>
              </a:solidFill>
            </a:endParaRPr>
          </a:p>
          <a:p>
            <a:endParaRPr lang="en-AU" sz="19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4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2776-B40E-47E3-B8FC-946F1349F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bit of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8359D-314B-4EA3-AB26-1A1A3A9E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539" y="1746315"/>
            <a:ext cx="3470661" cy="4542518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AU" sz="3600" dirty="0"/>
              <a:t>Mid 80’s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sz="3100" dirty="0"/>
              <a:t>Clients applications</a:t>
            </a:r>
          </a:p>
        </p:txBody>
      </p:sp>
      <p:pic>
        <p:nvPicPr>
          <p:cNvPr id="2050" name="Picture 2" descr="Image result for pc 1980 transparent">
            <a:extLst>
              <a:ext uri="{FF2B5EF4-FFF2-40B4-BE49-F238E27FC236}">
                <a16:creationId xmlns:a16="http://schemas.microsoft.com/office/drawing/2014/main" id="{402E5CFA-9334-4F7E-AA52-B2FEC94FA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52" y="2543758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E5A128-2509-417F-842F-FC9D2A53CD21}"/>
              </a:ext>
            </a:extLst>
          </p:cNvPr>
          <p:cNvSpPr txBox="1">
            <a:spLocks/>
          </p:cNvSpPr>
          <p:nvPr/>
        </p:nvSpPr>
        <p:spPr>
          <a:xfrm>
            <a:off x="4477951" y="1746315"/>
            <a:ext cx="3470661" cy="4463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600" dirty="0"/>
              <a:t>Mid 90’s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3100" dirty="0"/>
              <a:t>Web applications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2E9664-89B0-4EF9-B400-7FEDFB30B15E}"/>
              </a:ext>
            </a:extLst>
          </p:cNvPr>
          <p:cNvCxnSpPr/>
          <p:nvPr/>
        </p:nvCxnSpPr>
        <p:spPr>
          <a:xfrm>
            <a:off x="4202372" y="1873720"/>
            <a:ext cx="0" cy="39528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FF042-5D85-4820-B659-811D2F7E9F2F}"/>
              </a:ext>
            </a:extLst>
          </p:cNvPr>
          <p:cNvCxnSpPr/>
          <p:nvPr/>
        </p:nvCxnSpPr>
        <p:spPr>
          <a:xfrm>
            <a:off x="8158552" y="1873720"/>
            <a:ext cx="0" cy="39528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D9B4F6-5AEB-4786-9FFF-EA2F2E865A58}"/>
              </a:ext>
            </a:extLst>
          </p:cNvPr>
          <p:cNvSpPr txBox="1">
            <a:spLocks/>
          </p:cNvSpPr>
          <p:nvPr/>
        </p:nvSpPr>
        <p:spPr>
          <a:xfrm>
            <a:off x="8305800" y="1690688"/>
            <a:ext cx="3470661" cy="4733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dirty="0"/>
              <a:t>Mid 00’s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2600" dirty="0"/>
              <a:t>Mobile applications</a:t>
            </a:r>
          </a:p>
        </p:txBody>
      </p:sp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0A127686-88CF-4AF7-8E5C-DCC35383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158" y="2422460"/>
            <a:ext cx="2175684" cy="5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google">
            <a:extLst>
              <a:ext uri="{FF2B5EF4-FFF2-40B4-BE49-F238E27FC236}">
                <a16:creationId xmlns:a16="http://schemas.microsoft.com/office/drawing/2014/main" id="{6C379C62-AD31-4A93-99ED-67732627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412" y="3185910"/>
            <a:ext cx="847643" cy="84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yahoo">
            <a:extLst>
              <a:ext uri="{FF2B5EF4-FFF2-40B4-BE49-F238E27FC236}">
                <a16:creationId xmlns:a16="http://schemas.microsoft.com/office/drawing/2014/main" id="{AECEB28B-5CCA-4BA2-A90B-C7F63602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85" y="3250180"/>
            <a:ext cx="933061" cy="6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netscape">
            <a:extLst>
              <a:ext uri="{FF2B5EF4-FFF2-40B4-BE49-F238E27FC236}">
                <a16:creationId xmlns:a16="http://schemas.microsoft.com/office/drawing/2014/main" id="{5CD72638-DF8F-4B44-BF58-0C6738971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265" y="4169733"/>
            <a:ext cx="774147" cy="77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iphone first generation transparent">
            <a:extLst>
              <a:ext uri="{FF2B5EF4-FFF2-40B4-BE49-F238E27FC236}">
                <a16:creationId xmlns:a16="http://schemas.microsoft.com/office/drawing/2014/main" id="{90D9FC7E-69E2-47A7-B101-54D55001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685" y="2428988"/>
            <a:ext cx="1520890" cy="152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ebay">
            <a:extLst>
              <a:ext uri="{FF2B5EF4-FFF2-40B4-BE49-F238E27FC236}">
                <a16:creationId xmlns:a16="http://schemas.microsoft.com/office/drawing/2014/main" id="{760B6220-B479-44A2-96BC-7CC75FED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413" y="4228087"/>
            <a:ext cx="1380930" cy="57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facebook">
            <a:extLst>
              <a:ext uri="{FF2B5EF4-FFF2-40B4-BE49-F238E27FC236}">
                <a16:creationId xmlns:a16="http://schemas.microsoft.com/office/drawing/2014/main" id="{B903B26F-4AB7-47F5-953A-DAAC6683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421" y="4220904"/>
            <a:ext cx="671804" cy="67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6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8B0E-8AFB-4BC7-8704-BB507D65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 PWA?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B6EAC-FBCF-41B8-BCBD-AB92CA22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61249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In 2015, designer Frances Berriman and </a:t>
            </a:r>
            <a:r>
              <a:rPr lang="en-US" dirty="0">
                <a:solidFill>
                  <a:srgbClr val="FFCC00"/>
                </a:solidFill>
                <a:hlinkClick r:id="rId2"/>
              </a:rPr>
              <a:t>Google Chrome</a:t>
            </a:r>
            <a:r>
              <a:rPr lang="en-US" dirty="0"/>
              <a:t> engineer Alex Russell coined the term "progressive web apps“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"are regular </a:t>
            </a:r>
            <a:r>
              <a:rPr lang="en-US" dirty="0">
                <a:hlinkClick r:id="rId3"/>
              </a:rPr>
              <a:t>web pages</a:t>
            </a:r>
            <a:r>
              <a:rPr lang="en-US" dirty="0"/>
              <a:t> or </a:t>
            </a:r>
            <a:r>
              <a:rPr lang="en-US" dirty="0">
                <a:hlinkClick r:id="rId4"/>
              </a:rPr>
              <a:t>websites</a:t>
            </a:r>
            <a:r>
              <a:rPr lang="en-US" dirty="0"/>
              <a:t>“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Attempts to combine features offered by most modern </a:t>
            </a:r>
            <a:r>
              <a:rPr lang="en-US" dirty="0">
                <a:hlinkClick r:id="rId5"/>
              </a:rPr>
              <a:t>browsers</a:t>
            </a:r>
            <a:r>
              <a:rPr lang="en-US" dirty="0"/>
              <a:t> with the benefits of </a:t>
            </a:r>
            <a:r>
              <a:rPr lang="en-US" dirty="0">
                <a:hlinkClick r:id="rId6"/>
              </a:rPr>
              <a:t>mobile</a:t>
            </a:r>
            <a:r>
              <a:rPr lang="en-US" dirty="0"/>
              <a:t> experience.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93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AB0A-4571-42CB-BE05-B1161ED1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BC7D8-3D7D-4B41-8763-C5A047F00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1080000" rtlCol="0" anchor="t" anchorCtr="0">
            <a:normAutofit/>
          </a:bodyPr>
          <a:lstStyle/>
          <a:p>
            <a:r>
              <a:rPr lang="en-AU" sz="3200" dirty="0">
                <a:solidFill>
                  <a:schemeClr val="tx1"/>
                </a:solidFill>
              </a:rPr>
              <a:t>Progressive</a:t>
            </a:r>
          </a:p>
          <a:p>
            <a:r>
              <a:rPr lang="en-AU" sz="3200" dirty="0">
                <a:solidFill>
                  <a:schemeClr val="tx1"/>
                </a:solidFill>
              </a:rPr>
              <a:t>Responsive</a:t>
            </a:r>
          </a:p>
          <a:p>
            <a:r>
              <a:rPr lang="en-AU" sz="3200" dirty="0">
                <a:solidFill>
                  <a:schemeClr val="tx1"/>
                </a:solidFill>
              </a:rPr>
              <a:t>Connectivity independent</a:t>
            </a:r>
          </a:p>
          <a:p>
            <a:r>
              <a:rPr lang="en-AU" sz="3200" dirty="0">
                <a:solidFill>
                  <a:schemeClr val="tx1"/>
                </a:solidFill>
              </a:rPr>
              <a:t>App-like interaction</a:t>
            </a:r>
          </a:p>
          <a:p>
            <a:r>
              <a:rPr lang="en-AU" sz="3200" dirty="0">
                <a:solidFill>
                  <a:schemeClr val="tx1"/>
                </a:solidFill>
              </a:rPr>
              <a:t>Fresh</a:t>
            </a:r>
          </a:p>
          <a:p>
            <a:r>
              <a:rPr lang="en-AU" sz="3200" dirty="0">
                <a:solidFill>
                  <a:schemeClr val="tx1"/>
                </a:solidFill>
              </a:rPr>
              <a:t>Safe</a:t>
            </a:r>
          </a:p>
          <a:p>
            <a:r>
              <a:rPr lang="en-AU" sz="3200" dirty="0">
                <a:solidFill>
                  <a:schemeClr val="tx1"/>
                </a:solidFill>
              </a:rPr>
              <a:t>Discoverable</a:t>
            </a:r>
          </a:p>
          <a:p>
            <a:r>
              <a:rPr lang="en-AU" sz="3200" dirty="0">
                <a:solidFill>
                  <a:schemeClr val="tx1"/>
                </a:solidFill>
              </a:rPr>
              <a:t>Re-engageable</a:t>
            </a:r>
          </a:p>
          <a:p>
            <a:r>
              <a:rPr lang="en-AU" sz="3200" dirty="0">
                <a:solidFill>
                  <a:schemeClr val="tx1"/>
                </a:solidFill>
              </a:rPr>
              <a:t>Installable</a:t>
            </a:r>
          </a:p>
          <a:p>
            <a:r>
              <a:rPr lang="en-AU" sz="3200" dirty="0">
                <a:solidFill>
                  <a:schemeClr val="tx1"/>
                </a:solidFill>
              </a:rPr>
              <a:t>Linkable</a:t>
            </a:r>
          </a:p>
        </p:txBody>
      </p:sp>
    </p:spTree>
    <p:extLst>
      <p:ext uri="{BB962C8B-B14F-4D97-AF65-F5344CB8AC3E}">
        <p14:creationId xmlns:p14="http://schemas.microsoft.com/office/powerpoint/2010/main" val="20852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3254-FB6A-44E9-B148-B1DF5F5F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Browser support</a:t>
            </a:r>
          </a:p>
        </p:txBody>
      </p:sp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3FA332D6-DDB0-4B80-9E96-98462FFB6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7" y="3181350"/>
            <a:ext cx="9525000" cy="1247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C3EDE-F58F-4E99-ABF0-D7C63B6FC845}"/>
              </a:ext>
            </a:extLst>
          </p:cNvPr>
          <p:cNvSpPr txBox="1"/>
          <p:nvPr/>
        </p:nvSpPr>
        <p:spPr>
          <a:xfrm>
            <a:off x="4019550" y="2200275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CC00"/>
                </a:solidFill>
              </a:rPr>
              <a:t>Beginning of the last year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6A68C08-E11E-4A8B-9024-138529FA8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14" y="1589033"/>
            <a:ext cx="4249996" cy="4903842"/>
          </a:xfrm>
          <a:prstGeom prst="rect">
            <a:avLst/>
          </a:prstGeom>
        </p:spPr>
      </p:pic>
      <p:pic>
        <p:nvPicPr>
          <p:cNvPr id="10" name="Picture 9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C8A8CD0-37C8-4010-B397-B19F707F2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7" y="3214687"/>
            <a:ext cx="9525000" cy="118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795351-C66F-4A24-98C3-87043669A254}"/>
              </a:ext>
            </a:extLst>
          </p:cNvPr>
          <p:cNvSpPr txBox="1"/>
          <p:nvPr/>
        </p:nvSpPr>
        <p:spPr>
          <a:xfrm>
            <a:off x="4987213" y="23678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CC00"/>
                </a:solidFill>
              </a:rPr>
              <a:t>Start of this year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966E28-9DA7-431D-BE2F-92D1AD2FE4A0}"/>
              </a:ext>
            </a:extLst>
          </p:cNvPr>
          <p:cNvSpPr/>
          <p:nvPr/>
        </p:nvSpPr>
        <p:spPr>
          <a:xfrm>
            <a:off x="7234168" y="6496404"/>
            <a:ext cx="4957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Open Sans" panose="020B0606030504020204" pitchFamily="34" charset="0"/>
              </a:rPr>
              <a:t>Images from : </a:t>
            </a:r>
            <a:r>
              <a:rPr lang="en-US" sz="1600" dirty="0">
                <a:solidFill>
                  <a:srgbClr val="E08C14"/>
                </a:solidFill>
                <a:latin typeface="Open Sans" panose="020B0606030504020204" pitchFamily="34" charset="0"/>
                <a:hlinkClick r:id="rId5"/>
              </a:rPr>
              <a:t>https://ispwaready.toxicjohann.com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94076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6" grpId="1" build="allAtOnce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E5AA-851E-4158-A782-9C73CF82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components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89FFA5-3A5A-4F70-A202-DDE3EE351A83}"/>
              </a:ext>
            </a:extLst>
          </p:cNvPr>
          <p:cNvSpPr/>
          <p:nvPr/>
        </p:nvSpPr>
        <p:spPr>
          <a:xfrm>
            <a:off x="947058" y="3834880"/>
            <a:ext cx="2523930" cy="1212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Application</a:t>
            </a:r>
          </a:p>
          <a:p>
            <a:pPr algn="ctr"/>
            <a:r>
              <a:rPr lang="en-AU" dirty="0"/>
              <a:t>Manifest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8AC3C4-1197-4B51-BCF9-60287864904B}"/>
              </a:ext>
            </a:extLst>
          </p:cNvPr>
          <p:cNvSpPr/>
          <p:nvPr/>
        </p:nvSpPr>
        <p:spPr>
          <a:xfrm>
            <a:off x="3881534" y="2733869"/>
            <a:ext cx="4623319" cy="3177073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/>
              <a:t>Service Worker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3D7090-DA48-4A6E-AD1C-02136FADA610}"/>
              </a:ext>
            </a:extLst>
          </p:cNvPr>
          <p:cNvSpPr/>
          <p:nvPr/>
        </p:nvSpPr>
        <p:spPr>
          <a:xfrm>
            <a:off x="8871858" y="3768011"/>
            <a:ext cx="2523930" cy="1212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App Shell</a:t>
            </a:r>
          </a:p>
        </p:txBody>
      </p:sp>
    </p:spTree>
    <p:extLst>
      <p:ext uri="{BB962C8B-B14F-4D97-AF65-F5344CB8AC3E}">
        <p14:creationId xmlns:p14="http://schemas.microsoft.com/office/powerpoint/2010/main" val="89579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7B7E-CAC4-47E1-A03F-5E6F0FAD4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/>
              <a:t>Lighthouse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1D903-98E8-416C-B4FE-3B7F313E6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AU" dirty="0"/>
              <a:t>  Integrated in Chrome Dev Tools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AU" dirty="0"/>
              <a:t>  Audit &amp; report</a:t>
            </a:r>
          </a:p>
        </p:txBody>
      </p:sp>
      <p:pic>
        <p:nvPicPr>
          <p:cNvPr id="3074" name="Picture 2" descr="Image result for lighthouse pwa">
            <a:extLst>
              <a:ext uri="{FF2B5EF4-FFF2-40B4-BE49-F238E27FC236}">
                <a16:creationId xmlns:a16="http://schemas.microsoft.com/office/drawing/2014/main" id="{0E35E281-DBEC-446F-8A4B-B5B976DE6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550" y="337392"/>
            <a:ext cx="2642303" cy="148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ighthouse pwa">
            <a:extLst>
              <a:ext uri="{FF2B5EF4-FFF2-40B4-BE49-F238E27FC236}">
                <a16:creationId xmlns:a16="http://schemas.microsoft.com/office/drawing/2014/main" id="{B39F7371-0192-478C-A349-0BCDC306C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963" y="3354201"/>
            <a:ext cx="6969967" cy="295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0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epth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1659</TotalTime>
  <Words>367</Words>
  <Application>Microsoft Office PowerPoint</Application>
  <PresentationFormat>Widescreen</PresentationFormat>
  <Paragraphs>143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inherit</vt:lpstr>
      <vt:lpstr>Montserrat</vt:lpstr>
      <vt:lpstr>Open sans</vt:lpstr>
      <vt:lpstr>Open sans</vt:lpstr>
      <vt:lpstr>Wingdings</vt:lpstr>
      <vt:lpstr>Depth</vt:lpstr>
      <vt:lpstr>I want some of that PWA  everyone is talking about</vt:lpstr>
      <vt:lpstr>PowerPoint Presentation</vt:lpstr>
      <vt:lpstr>What's on the menu</vt:lpstr>
      <vt:lpstr>A bit of history</vt:lpstr>
      <vt:lpstr>What is a PWA?</vt:lpstr>
      <vt:lpstr>Main characteristics</vt:lpstr>
      <vt:lpstr>Browser support</vt:lpstr>
      <vt:lpstr>Key components</vt:lpstr>
      <vt:lpstr>Lighthouse</vt:lpstr>
      <vt:lpstr>Application manifest</vt:lpstr>
      <vt:lpstr>Angular PWAs</vt:lpstr>
      <vt:lpstr>ServiceWorkerModule</vt:lpstr>
      <vt:lpstr>Setup</vt:lpstr>
      <vt:lpstr>Under the hood</vt:lpstr>
      <vt:lpstr>ngsw-config.json</vt:lpstr>
      <vt:lpstr>Caching other resources</vt:lpstr>
      <vt:lpstr>Build</vt:lpstr>
      <vt:lpstr>ngsw.json</vt:lpstr>
      <vt:lpstr>ngsw-worker.js</vt:lpstr>
      <vt:lpstr>Push notifications</vt:lpstr>
      <vt:lpstr>Push notifications</vt:lpstr>
      <vt:lpstr>Push notifications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A To PWA</dc:title>
  <dc:creator>Yaser Adel Mehraban</dc:creator>
  <cp:lastModifiedBy>Yaser Adel Mehraban</cp:lastModifiedBy>
  <cp:revision>1</cp:revision>
  <dcterms:created xsi:type="dcterms:W3CDTF">2018-02-24T07:29:57Z</dcterms:created>
  <dcterms:modified xsi:type="dcterms:W3CDTF">2018-02-27T11:13:52Z</dcterms:modified>
</cp:coreProperties>
</file>